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0" r:id="rId2"/>
    <p:sldId id="270" r:id="rId3"/>
    <p:sldId id="272" r:id="rId4"/>
    <p:sldId id="262" r:id="rId5"/>
    <p:sldId id="265" r:id="rId6"/>
    <p:sldId id="266" r:id="rId7"/>
    <p:sldId id="267" r:id="rId8"/>
    <p:sldId id="268" r:id="rId9"/>
    <p:sldId id="269" r:id="rId10"/>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587"/>
  </p:normalViewPr>
  <p:slideViewPr>
    <p:cSldViewPr snapToGrid="0">
      <p:cViewPr varScale="1">
        <p:scale>
          <a:sx n="87" d="100"/>
          <a:sy n="87" d="100"/>
        </p:scale>
        <p:origin x="100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181BB-2771-1234-6790-BFB2A79CC81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DE"/>
          </a:p>
        </p:txBody>
      </p:sp>
      <p:sp>
        <p:nvSpPr>
          <p:cNvPr id="3" name="Subtitle 2">
            <a:extLst>
              <a:ext uri="{FF2B5EF4-FFF2-40B4-BE49-F238E27FC236}">
                <a16:creationId xmlns:a16="http://schemas.microsoft.com/office/drawing/2014/main" id="{70092014-7634-0639-B452-D47C042FA4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DE"/>
          </a:p>
        </p:txBody>
      </p:sp>
      <p:sp>
        <p:nvSpPr>
          <p:cNvPr id="4" name="Date Placeholder 3">
            <a:extLst>
              <a:ext uri="{FF2B5EF4-FFF2-40B4-BE49-F238E27FC236}">
                <a16:creationId xmlns:a16="http://schemas.microsoft.com/office/drawing/2014/main" id="{0E5A1FE0-CF7A-C02A-AD4B-243D8A1CE5E3}"/>
              </a:ext>
            </a:extLst>
          </p:cNvPr>
          <p:cNvSpPr>
            <a:spLocks noGrp="1"/>
          </p:cNvSpPr>
          <p:nvPr>
            <p:ph type="dt" sz="half" idx="10"/>
          </p:nvPr>
        </p:nvSpPr>
        <p:spPr/>
        <p:txBody>
          <a:bodyPr/>
          <a:lstStyle/>
          <a:p>
            <a:fld id="{BEC6009A-11C4-494A-9D6A-6478CAA03A7A}" type="datetimeFigureOut">
              <a:rPr lang="en-DE" smtClean="0"/>
              <a:t>26.05.24</a:t>
            </a:fld>
            <a:endParaRPr lang="en-DE"/>
          </a:p>
        </p:txBody>
      </p:sp>
      <p:sp>
        <p:nvSpPr>
          <p:cNvPr id="5" name="Footer Placeholder 4">
            <a:extLst>
              <a:ext uri="{FF2B5EF4-FFF2-40B4-BE49-F238E27FC236}">
                <a16:creationId xmlns:a16="http://schemas.microsoft.com/office/drawing/2014/main" id="{2C828A1E-8319-B971-B145-E683668619C0}"/>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F92A171C-A7A0-53C6-4969-59D05E87AE9F}"/>
              </a:ext>
            </a:extLst>
          </p:cNvPr>
          <p:cNvSpPr>
            <a:spLocks noGrp="1"/>
          </p:cNvSpPr>
          <p:nvPr>
            <p:ph type="sldNum" sz="quarter" idx="12"/>
          </p:nvPr>
        </p:nvSpPr>
        <p:spPr/>
        <p:txBody>
          <a:bodyPr/>
          <a:lstStyle/>
          <a:p>
            <a:fld id="{4005ADDF-98E3-084B-835F-836A4091FC2A}" type="slidenum">
              <a:rPr lang="en-DE" smtClean="0"/>
              <a:t>‹#›</a:t>
            </a:fld>
            <a:endParaRPr lang="en-DE"/>
          </a:p>
        </p:txBody>
      </p:sp>
    </p:spTree>
    <p:extLst>
      <p:ext uri="{BB962C8B-B14F-4D97-AF65-F5344CB8AC3E}">
        <p14:creationId xmlns:p14="http://schemas.microsoft.com/office/powerpoint/2010/main" val="1317333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93029-9697-E6C0-70F8-67ED6EFFFC95}"/>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F39BBEC0-D754-7423-8FD2-C8DDCD97A9D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C11DD1FB-F3FE-6F8A-EE64-B8763BAAEA52}"/>
              </a:ext>
            </a:extLst>
          </p:cNvPr>
          <p:cNvSpPr>
            <a:spLocks noGrp="1"/>
          </p:cNvSpPr>
          <p:nvPr>
            <p:ph type="dt" sz="half" idx="10"/>
          </p:nvPr>
        </p:nvSpPr>
        <p:spPr/>
        <p:txBody>
          <a:bodyPr/>
          <a:lstStyle/>
          <a:p>
            <a:fld id="{BEC6009A-11C4-494A-9D6A-6478CAA03A7A}" type="datetimeFigureOut">
              <a:rPr lang="en-DE" smtClean="0"/>
              <a:t>26.05.24</a:t>
            </a:fld>
            <a:endParaRPr lang="en-DE"/>
          </a:p>
        </p:txBody>
      </p:sp>
      <p:sp>
        <p:nvSpPr>
          <p:cNvPr id="5" name="Footer Placeholder 4">
            <a:extLst>
              <a:ext uri="{FF2B5EF4-FFF2-40B4-BE49-F238E27FC236}">
                <a16:creationId xmlns:a16="http://schemas.microsoft.com/office/drawing/2014/main" id="{2E6D0637-0D6F-5A1B-CB61-E31E5B0CD097}"/>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3F527890-F4E8-8FEB-3A14-F75C80192073}"/>
              </a:ext>
            </a:extLst>
          </p:cNvPr>
          <p:cNvSpPr>
            <a:spLocks noGrp="1"/>
          </p:cNvSpPr>
          <p:nvPr>
            <p:ph type="sldNum" sz="quarter" idx="12"/>
          </p:nvPr>
        </p:nvSpPr>
        <p:spPr/>
        <p:txBody>
          <a:bodyPr/>
          <a:lstStyle/>
          <a:p>
            <a:fld id="{4005ADDF-98E3-084B-835F-836A4091FC2A}" type="slidenum">
              <a:rPr lang="en-DE" smtClean="0"/>
              <a:t>‹#›</a:t>
            </a:fld>
            <a:endParaRPr lang="en-DE"/>
          </a:p>
        </p:txBody>
      </p:sp>
    </p:spTree>
    <p:extLst>
      <p:ext uri="{BB962C8B-B14F-4D97-AF65-F5344CB8AC3E}">
        <p14:creationId xmlns:p14="http://schemas.microsoft.com/office/powerpoint/2010/main" val="3003120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A721C-E314-C393-FEF5-DCC29653311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DE"/>
          </a:p>
        </p:txBody>
      </p:sp>
      <p:sp>
        <p:nvSpPr>
          <p:cNvPr id="3" name="Text Placeholder 2">
            <a:extLst>
              <a:ext uri="{FF2B5EF4-FFF2-40B4-BE49-F238E27FC236}">
                <a16:creationId xmlns:a16="http://schemas.microsoft.com/office/drawing/2014/main" id="{9D259ECF-E734-8E0D-0EBC-A75B961E92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17B4E4F-D95E-D121-F0FC-105EF4DF5E37}"/>
              </a:ext>
            </a:extLst>
          </p:cNvPr>
          <p:cNvSpPr>
            <a:spLocks noGrp="1"/>
          </p:cNvSpPr>
          <p:nvPr>
            <p:ph type="dt" sz="half" idx="10"/>
          </p:nvPr>
        </p:nvSpPr>
        <p:spPr/>
        <p:txBody>
          <a:bodyPr/>
          <a:lstStyle/>
          <a:p>
            <a:fld id="{BEC6009A-11C4-494A-9D6A-6478CAA03A7A}" type="datetimeFigureOut">
              <a:rPr lang="en-DE" smtClean="0"/>
              <a:t>26.05.24</a:t>
            </a:fld>
            <a:endParaRPr lang="en-DE"/>
          </a:p>
        </p:txBody>
      </p:sp>
      <p:sp>
        <p:nvSpPr>
          <p:cNvPr id="5" name="Footer Placeholder 4">
            <a:extLst>
              <a:ext uri="{FF2B5EF4-FFF2-40B4-BE49-F238E27FC236}">
                <a16:creationId xmlns:a16="http://schemas.microsoft.com/office/drawing/2014/main" id="{B4C7B1C2-4537-4C56-9217-AC7E9002564A}"/>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16D6D4CC-D27C-6BE3-04C2-8C2FF33E81B9}"/>
              </a:ext>
            </a:extLst>
          </p:cNvPr>
          <p:cNvSpPr>
            <a:spLocks noGrp="1"/>
          </p:cNvSpPr>
          <p:nvPr>
            <p:ph type="sldNum" sz="quarter" idx="12"/>
          </p:nvPr>
        </p:nvSpPr>
        <p:spPr/>
        <p:txBody>
          <a:bodyPr/>
          <a:lstStyle/>
          <a:p>
            <a:fld id="{4005ADDF-98E3-084B-835F-836A4091FC2A}" type="slidenum">
              <a:rPr lang="en-DE" smtClean="0"/>
              <a:t>‹#›</a:t>
            </a:fld>
            <a:endParaRPr lang="en-DE"/>
          </a:p>
        </p:txBody>
      </p:sp>
    </p:spTree>
    <p:extLst>
      <p:ext uri="{BB962C8B-B14F-4D97-AF65-F5344CB8AC3E}">
        <p14:creationId xmlns:p14="http://schemas.microsoft.com/office/powerpoint/2010/main" val="2966260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48057-4D91-C9A6-E04F-0D1EAEEE378D}"/>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C2C834E2-CFBF-F40B-C308-C3A1A769ADB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Content Placeholder 3">
            <a:extLst>
              <a:ext uri="{FF2B5EF4-FFF2-40B4-BE49-F238E27FC236}">
                <a16:creationId xmlns:a16="http://schemas.microsoft.com/office/drawing/2014/main" id="{47F2B12C-BCA7-5006-BBB9-DBE2F64C30B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Date Placeholder 4">
            <a:extLst>
              <a:ext uri="{FF2B5EF4-FFF2-40B4-BE49-F238E27FC236}">
                <a16:creationId xmlns:a16="http://schemas.microsoft.com/office/drawing/2014/main" id="{F4485F41-B21D-B487-753D-E414B7BBA1AE}"/>
              </a:ext>
            </a:extLst>
          </p:cNvPr>
          <p:cNvSpPr>
            <a:spLocks noGrp="1"/>
          </p:cNvSpPr>
          <p:nvPr>
            <p:ph type="dt" sz="half" idx="10"/>
          </p:nvPr>
        </p:nvSpPr>
        <p:spPr/>
        <p:txBody>
          <a:bodyPr/>
          <a:lstStyle/>
          <a:p>
            <a:fld id="{BEC6009A-11C4-494A-9D6A-6478CAA03A7A}" type="datetimeFigureOut">
              <a:rPr lang="en-DE" smtClean="0"/>
              <a:t>26.05.24</a:t>
            </a:fld>
            <a:endParaRPr lang="en-DE"/>
          </a:p>
        </p:txBody>
      </p:sp>
      <p:sp>
        <p:nvSpPr>
          <p:cNvPr id="6" name="Footer Placeholder 5">
            <a:extLst>
              <a:ext uri="{FF2B5EF4-FFF2-40B4-BE49-F238E27FC236}">
                <a16:creationId xmlns:a16="http://schemas.microsoft.com/office/drawing/2014/main" id="{0D807C73-B50A-A54E-B5EE-B881309CECDD}"/>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D1171534-85A9-CF6F-35CC-24B992BC8CAC}"/>
              </a:ext>
            </a:extLst>
          </p:cNvPr>
          <p:cNvSpPr>
            <a:spLocks noGrp="1"/>
          </p:cNvSpPr>
          <p:nvPr>
            <p:ph type="sldNum" sz="quarter" idx="12"/>
          </p:nvPr>
        </p:nvSpPr>
        <p:spPr/>
        <p:txBody>
          <a:bodyPr/>
          <a:lstStyle/>
          <a:p>
            <a:fld id="{4005ADDF-98E3-084B-835F-836A4091FC2A}" type="slidenum">
              <a:rPr lang="en-DE" smtClean="0"/>
              <a:t>‹#›</a:t>
            </a:fld>
            <a:endParaRPr lang="en-DE"/>
          </a:p>
        </p:txBody>
      </p:sp>
    </p:spTree>
    <p:extLst>
      <p:ext uri="{BB962C8B-B14F-4D97-AF65-F5344CB8AC3E}">
        <p14:creationId xmlns:p14="http://schemas.microsoft.com/office/powerpoint/2010/main" val="720472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0C697-BD1E-9681-6205-327E55209BB0}"/>
              </a:ext>
            </a:extLst>
          </p:cNvPr>
          <p:cNvSpPr>
            <a:spLocks noGrp="1"/>
          </p:cNvSpPr>
          <p:nvPr>
            <p:ph type="title"/>
          </p:nvPr>
        </p:nvSpPr>
        <p:spPr>
          <a:xfrm>
            <a:off x="839788" y="365125"/>
            <a:ext cx="10515600" cy="1325563"/>
          </a:xfrm>
        </p:spPr>
        <p:txBody>
          <a:bodyPr/>
          <a:lstStyle/>
          <a:p>
            <a:r>
              <a:rPr lang="en-GB"/>
              <a:t>Click to edit Master title style</a:t>
            </a:r>
            <a:endParaRPr lang="en-DE"/>
          </a:p>
        </p:txBody>
      </p:sp>
      <p:sp>
        <p:nvSpPr>
          <p:cNvPr id="3" name="Text Placeholder 2">
            <a:extLst>
              <a:ext uri="{FF2B5EF4-FFF2-40B4-BE49-F238E27FC236}">
                <a16:creationId xmlns:a16="http://schemas.microsoft.com/office/drawing/2014/main" id="{600EF517-F41C-EBEA-DC1D-A020B48279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A2AC4E5-6AD9-DD00-B716-72B1C9DE6EF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Text Placeholder 4">
            <a:extLst>
              <a:ext uri="{FF2B5EF4-FFF2-40B4-BE49-F238E27FC236}">
                <a16:creationId xmlns:a16="http://schemas.microsoft.com/office/drawing/2014/main" id="{B98698F2-A7D1-D164-78A6-FDA412F3FC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C012591-5918-27C7-580C-89E0B60797F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7" name="Date Placeholder 6">
            <a:extLst>
              <a:ext uri="{FF2B5EF4-FFF2-40B4-BE49-F238E27FC236}">
                <a16:creationId xmlns:a16="http://schemas.microsoft.com/office/drawing/2014/main" id="{F8C14E96-E83F-95D5-D2D6-E07311A9C8F8}"/>
              </a:ext>
            </a:extLst>
          </p:cNvPr>
          <p:cNvSpPr>
            <a:spLocks noGrp="1"/>
          </p:cNvSpPr>
          <p:nvPr>
            <p:ph type="dt" sz="half" idx="10"/>
          </p:nvPr>
        </p:nvSpPr>
        <p:spPr/>
        <p:txBody>
          <a:bodyPr/>
          <a:lstStyle/>
          <a:p>
            <a:fld id="{BEC6009A-11C4-494A-9D6A-6478CAA03A7A}" type="datetimeFigureOut">
              <a:rPr lang="en-DE" smtClean="0"/>
              <a:t>26.05.24</a:t>
            </a:fld>
            <a:endParaRPr lang="en-DE"/>
          </a:p>
        </p:txBody>
      </p:sp>
      <p:sp>
        <p:nvSpPr>
          <p:cNvPr id="8" name="Footer Placeholder 7">
            <a:extLst>
              <a:ext uri="{FF2B5EF4-FFF2-40B4-BE49-F238E27FC236}">
                <a16:creationId xmlns:a16="http://schemas.microsoft.com/office/drawing/2014/main" id="{95D89108-45C0-85B3-E060-B4F1EA036D0E}"/>
              </a:ext>
            </a:extLst>
          </p:cNvPr>
          <p:cNvSpPr>
            <a:spLocks noGrp="1"/>
          </p:cNvSpPr>
          <p:nvPr>
            <p:ph type="ftr" sz="quarter" idx="11"/>
          </p:nvPr>
        </p:nvSpPr>
        <p:spPr/>
        <p:txBody>
          <a:bodyPr/>
          <a:lstStyle/>
          <a:p>
            <a:endParaRPr lang="en-DE"/>
          </a:p>
        </p:txBody>
      </p:sp>
      <p:sp>
        <p:nvSpPr>
          <p:cNvPr id="9" name="Slide Number Placeholder 8">
            <a:extLst>
              <a:ext uri="{FF2B5EF4-FFF2-40B4-BE49-F238E27FC236}">
                <a16:creationId xmlns:a16="http://schemas.microsoft.com/office/drawing/2014/main" id="{061068ED-70A5-39BF-8069-1F26B6C15E18}"/>
              </a:ext>
            </a:extLst>
          </p:cNvPr>
          <p:cNvSpPr>
            <a:spLocks noGrp="1"/>
          </p:cNvSpPr>
          <p:nvPr>
            <p:ph type="sldNum" sz="quarter" idx="12"/>
          </p:nvPr>
        </p:nvSpPr>
        <p:spPr/>
        <p:txBody>
          <a:bodyPr/>
          <a:lstStyle/>
          <a:p>
            <a:fld id="{4005ADDF-98E3-084B-835F-836A4091FC2A}" type="slidenum">
              <a:rPr lang="en-DE" smtClean="0"/>
              <a:t>‹#›</a:t>
            </a:fld>
            <a:endParaRPr lang="en-DE"/>
          </a:p>
        </p:txBody>
      </p:sp>
    </p:spTree>
    <p:extLst>
      <p:ext uri="{BB962C8B-B14F-4D97-AF65-F5344CB8AC3E}">
        <p14:creationId xmlns:p14="http://schemas.microsoft.com/office/powerpoint/2010/main" val="207083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295C5-AE8D-4006-5F77-66B910E9BF15}"/>
              </a:ext>
            </a:extLst>
          </p:cNvPr>
          <p:cNvSpPr>
            <a:spLocks noGrp="1"/>
          </p:cNvSpPr>
          <p:nvPr>
            <p:ph type="title"/>
          </p:nvPr>
        </p:nvSpPr>
        <p:spPr/>
        <p:txBody>
          <a:bodyPr/>
          <a:lstStyle/>
          <a:p>
            <a:r>
              <a:rPr lang="en-GB"/>
              <a:t>Click to edit Master title style</a:t>
            </a:r>
            <a:endParaRPr lang="en-DE"/>
          </a:p>
        </p:txBody>
      </p:sp>
      <p:sp>
        <p:nvSpPr>
          <p:cNvPr id="3" name="Date Placeholder 2">
            <a:extLst>
              <a:ext uri="{FF2B5EF4-FFF2-40B4-BE49-F238E27FC236}">
                <a16:creationId xmlns:a16="http://schemas.microsoft.com/office/drawing/2014/main" id="{1FC9B109-58D9-91BF-08A7-A347D0351F04}"/>
              </a:ext>
            </a:extLst>
          </p:cNvPr>
          <p:cNvSpPr>
            <a:spLocks noGrp="1"/>
          </p:cNvSpPr>
          <p:nvPr>
            <p:ph type="dt" sz="half" idx="10"/>
          </p:nvPr>
        </p:nvSpPr>
        <p:spPr/>
        <p:txBody>
          <a:bodyPr/>
          <a:lstStyle/>
          <a:p>
            <a:fld id="{BEC6009A-11C4-494A-9D6A-6478CAA03A7A}" type="datetimeFigureOut">
              <a:rPr lang="en-DE" smtClean="0"/>
              <a:t>26.05.24</a:t>
            </a:fld>
            <a:endParaRPr lang="en-DE"/>
          </a:p>
        </p:txBody>
      </p:sp>
      <p:sp>
        <p:nvSpPr>
          <p:cNvPr id="4" name="Footer Placeholder 3">
            <a:extLst>
              <a:ext uri="{FF2B5EF4-FFF2-40B4-BE49-F238E27FC236}">
                <a16:creationId xmlns:a16="http://schemas.microsoft.com/office/drawing/2014/main" id="{5D43EBAC-AF4A-C956-3FFA-9420CE880848}"/>
              </a:ext>
            </a:extLst>
          </p:cNvPr>
          <p:cNvSpPr>
            <a:spLocks noGrp="1"/>
          </p:cNvSpPr>
          <p:nvPr>
            <p:ph type="ftr" sz="quarter" idx="11"/>
          </p:nvPr>
        </p:nvSpPr>
        <p:spPr/>
        <p:txBody>
          <a:bodyPr/>
          <a:lstStyle/>
          <a:p>
            <a:endParaRPr lang="en-DE"/>
          </a:p>
        </p:txBody>
      </p:sp>
      <p:sp>
        <p:nvSpPr>
          <p:cNvPr id="5" name="Slide Number Placeholder 4">
            <a:extLst>
              <a:ext uri="{FF2B5EF4-FFF2-40B4-BE49-F238E27FC236}">
                <a16:creationId xmlns:a16="http://schemas.microsoft.com/office/drawing/2014/main" id="{8FC93DE6-7D53-C103-EFF7-33FB2508F7DE}"/>
              </a:ext>
            </a:extLst>
          </p:cNvPr>
          <p:cNvSpPr>
            <a:spLocks noGrp="1"/>
          </p:cNvSpPr>
          <p:nvPr>
            <p:ph type="sldNum" sz="quarter" idx="12"/>
          </p:nvPr>
        </p:nvSpPr>
        <p:spPr/>
        <p:txBody>
          <a:bodyPr/>
          <a:lstStyle/>
          <a:p>
            <a:fld id="{4005ADDF-98E3-084B-835F-836A4091FC2A}" type="slidenum">
              <a:rPr lang="en-DE" smtClean="0"/>
              <a:t>‹#›</a:t>
            </a:fld>
            <a:endParaRPr lang="en-DE"/>
          </a:p>
        </p:txBody>
      </p:sp>
    </p:spTree>
    <p:extLst>
      <p:ext uri="{BB962C8B-B14F-4D97-AF65-F5344CB8AC3E}">
        <p14:creationId xmlns:p14="http://schemas.microsoft.com/office/powerpoint/2010/main" val="4212365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C0CCAA-59BE-B552-C2EF-618C9D146141}"/>
              </a:ext>
            </a:extLst>
          </p:cNvPr>
          <p:cNvSpPr>
            <a:spLocks noGrp="1"/>
          </p:cNvSpPr>
          <p:nvPr>
            <p:ph type="dt" sz="half" idx="10"/>
          </p:nvPr>
        </p:nvSpPr>
        <p:spPr/>
        <p:txBody>
          <a:bodyPr/>
          <a:lstStyle/>
          <a:p>
            <a:fld id="{BEC6009A-11C4-494A-9D6A-6478CAA03A7A}" type="datetimeFigureOut">
              <a:rPr lang="en-DE" smtClean="0"/>
              <a:t>26.05.24</a:t>
            </a:fld>
            <a:endParaRPr lang="en-DE"/>
          </a:p>
        </p:txBody>
      </p:sp>
      <p:sp>
        <p:nvSpPr>
          <p:cNvPr id="3" name="Footer Placeholder 2">
            <a:extLst>
              <a:ext uri="{FF2B5EF4-FFF2-40B4-BE49-F238E27FC236}">
                <a16:creationId xmlns:a16="http://schemas.microsoft.com/office/drawing/2014/main" id="{EE15F3DE-490D-B81F-29D8-C241DB9A0A2E}"/>
              </a:ext>
            </a:extLst>
          </p:cNvPr>
          <p:cNvSpPr>
            <a:spLocks noGrp="1"/>
          </p:cNvSpPr>
          <p:nvPr>
            <p:ph type="ftr" sz="quarter" idx="11"/>
          </p:nvPr>
        </p:nvSpPr>
        <p:spPr/>
        <p:txBody>
          <a:bodyPr/>
          <a:lstStyle/>
          <a:p>
            <a:endParaRPr lang="en-DE"/>
          </a:p>
        </p:txBody>
      </p:sp>
      <p:sp>
        <p:nvSpPr>
          <p:cNvPr id="4" name="Slide Number Placeholder 3">
            <a:extLst>
              <a:ext uri="{FF2B5EF4-FFF2-40B4-BE49-F238E27FC236}">
                <a16:creationId xmlns:a16="http://schemas.microsoft.com/office/drawing/2014/main" id="{E2837D6F-8C59-CB6F-796B-D0A8C4C9FE30}"/>
              </a:ext>
            </a:extLst>
          </p:cNvPr>
          <p:cNvSpPr>
            <a:spLocks noGrp="1"/>
          </p:cNvSpPr>
          <p:nvPr>
            <p:ph type="sldNum" sz="quarter" idx="12"/>
          </p:nvPr>
        </p:nvSpPr>
        <p:spPr/>
        <p:txBody>
          <a:bodyPr/>
          <a:lstStyle/>
          <a:p>
            <a:fld id="{4005ADDF-98E3-084B-835F-836A4091FC2A}" type="slidenum">
              <a:rPr lang="en-DE" smtClean="0"/>
              <a:t>‹#›</a:t>
            </a:fld>
            <a:endParaRPr lang="en-DE"/>
          </a:p>
        </p:txBody>
      </p:sp>
    </p:spTree>
    <p:extLst>
      <p:ext uri="{BB962C8B-B14F-4D97-AF65-F5344CB8AC3E}">
        <p14:creationId xmlns:p14="http://schemas.microsoft.com/office/powerpoint/2010/main" val="848723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A0768-A85A-22F3-45C2-F4A136C0ABE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E"/>
          </a:p>
        </p:txBody>
      </p:sp>
      <p:sp>
        <p:nvSpPr>
          <p:cNvPr id="3" name="Content Placeholder 2">
            <a:extLst>
              <a:ext uri="{FF2B5EF4-FFF2-40B4-BE49-F238E27FC236}">
                <a16:creationId xmlns:a16="http://schemas.microsoft.com/office/drawing/2014/main" id="{888A139C-57F7-F454-FCE4-E92272A5BC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Text Placeholder 3">
            <a:extLst>
              <a:ext uri="{FF2B5EF4-FFF2-40B4-BE49-F238E27FC236}">
                <a16:creationId xmlns:a16="http://schemas.microsoft.com/office/drawing/2014/main" id="{6028451A-3190-3CE3-2D98-845CA1A554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E779489-B40B-B68C-6F95-B45BDBC45E02}"/>
              </a:ext>
            </a:extLst>
          </p:cNvPr>
          <p:cNvSpPr>
            <a:spLocks noGrp="1"/>
          </p:cNvSpPr>
          <p:nvPr>
            <p:ph type="dt" sz="half" idx="10"/>
          </p:nvPr>
        </p:nvSpPr>
        <p:spPr/>
        <p:txBody>
          <a:bodyPr/>
          <a:lstStyle/>
          <a:p>
            <a:fld id="{BEC6009A-11C4-494A-9D6A-6478CAA03A7A}" type="datetimeFigureOut">
              <a:rPr lang="en-DE" smtClean="0"/>
              <a:t>26.05.24</a:t>
            </a:fld>
            <a:endParaRPr lang="en-DE"/>
          </a:p>
        </p:txBody>
      </p:sp>
      <p:sp>
        <p:nvSpPr>
          <p:cNvPr id="6" name="Footer Placeholder 5">
            <a:extLst>
              <a:ext uri="{FF2B5EF4-FFF2-40B4-BE49-F238E27FC236}">
                <a16:creationId xmlns:a16="http://schemas.microsoft.com/office/drawing/2014/main" id="{31E11AF0-141A-55C2-0740-B9AD766A41BC}"/>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3E3CDEF9-1A12-8F63-1E2A-F2CDFA44A703}"/>
              </a:ext>
            </a:extLst>
          </p:cNvPr>
          <p:cNvSpPr>
            <a:spLocks noGrp="1"/>
          </p:cNvSpPr>
          <p:nvPr>
            <p:ph type="sldNum" sz="quarter" idx="12"/>
          </p:nvPr>
        </p:nvSpPr>
        <p:spPr/>
        <p:txBody>
          <a:bodyPr/>
          <a:lstStyle/>
          <a:p>
            <a:fld id="{4005ADDF-98E3-084B-835F-836A4091FC2A}" type="slidenum">
              <a:rPr lang="en-DE" smtClean="0"/>
              <a:t>‹#›</a:t>
            </a:fld>
            <a:endParaRPr lang="en-DE"/>
          </a:p>
        </p:txBody>
      </p:sp>
    </p:spTree>
    <p:extLst>
      <p:ext uri="{BB962C8B-B14F-4D97-AF65-F5344CB8AC3E}">
        <p14:creationId xmlns:p14="http://schemas.microsoft.com/office/powerpoint/2010/main" val="2991082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6A9B8-B833-13C0-6492-F85E397EA6B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E"/>
          </a:p>
        </p:txBody>
      </p:sp>
      <p:sp>
        <p:nvSpPr>
          <p:cNvPr id="3" name="Picture Placeholder 2">
            <a:extLst>
              <a:ext uri="{FF2B5EF4-FFF2-40B4-BE49-F238E27FC236}">
                <a16:creationId xmlns:a16="http://schemas.microsoft.com/office/drawing/2014/main" id="{16179652-9FA0-436B-FFC7-1672C6B336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E"/>
          </a:p>
        </p:txBody>
      </p:sp>
      <p:sp>
        <p:nvSpPr>
          <p:cNvPr id="4" name="Text Placeholder 3">
            <a:extLst>
              <a:ext uri="{FF2B5EF4-FFF2-40B4-BE49-F238E27FC236}">
                <a16:creationId xmlns:a16="http://schemas.microsoft.com/office/drawing/2014/main" id="{9577A6F6-4375-25BC-0C53-066CEDDC3A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3DF85B0-8912-0B3D-AA33-02BCC9ACBF19}"/>
              </a:ext>
            </a:extLst>
          </p:cNvPr>
          <p:cNvSpPr>
            <a:spLocks noGrp="1"/>
          </p:cNvSpPr>
          <p:nvPr>
            <p:ph type="dt" sz="half" idx="10"/>
          </p:nvPr>
        </p:nvSpPr>
        <p:spPr/>
        <p:txBody>
          <a:bodyPr/>
          <a:lstStyle/>
          <a:p>
            <a:fld id="{BEC6009A-11C4-494A-9D6A-6478CAA03A7A}" type="datetimeFigureOut">
              <a:rPr lang="en-DE" smtClean="0"/>
              <a:t>26.05.24</a:t>
            </a:fld>
            <a:endParaRPr lang="en-DE"/>
          </a:p>
        </p:txBody>
      </p:sp>
      <p:sp>
        <p:nvSpPr>
          <p:cNvPr id="6" name="Footer Placeholder 5">
            <a:extLst>
              <a:ext uri="{FF2B5EF4-FFF2-40B4-BE49-F238E27FC236}">
                <a16:creationId xmlns:a16="http://schemas.microsoft.com/office/drawing/2014/main" id="{CCAAD2AC-523A-6D0E-7106-AFA5A4533E7A}"/>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A92FC843-2486-610E-5BEA-3DB3D1248A74}"/>
              </a:ext>
            </a:extLst>
          </p:cNvPr>
          <p:cNvSpPr>
            <a:spLocks noGrp="1"/>
          </p:cNvSpPr>
          <p:nvPr>
            <p:ph type="sldNum" sz="quarter" idx="12"/>
          </p:nvPr>
        </p:nvSpPr>
        <p:spPr/>
        <p:txBody>
          <a:bodyPr/>
          <a:lstStyle/>
          <a:p>
            <a:fld id="{4005ADDF-98E3-084B-835F-836A4091FC2A}" type="slidenum">
              <a:rPr lang="en-DE" smtClean="0"/>
              <a:t>‹#›</a:t>
            </a:fld>
            <a:endParaRPr lang="en-DE"/>
          </a:p>
        </p:txBody>
      </p:sp>
    </p:spTree>
    <p:extLst>
      <p:ext uri="{BB962C8B-B14F-4D97-AF65-F5344CB8AC3E}">
        <p14:creationId xmlns:p14="http://schemas.microsoft.com/office/powerpoint/2010/main" val="2193689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B5E58-C580-36B3-D344-A8DF172761B3}"/>
              </a:ext>
            </a:extLst>
          </p:cNvPr>
          <p:cNvSpPr>
            <a:spLocks noGrp="1"/>
          </p:cNvSpPr>
          <p:nvPr>
            <p:ph type="title"/>
          </p:nvPr>
        </p:nvSpPr>
        <p:spPr/>
        <p:txBody>
          <a:bodyPr/>
          <a:lstStyle/>
          <a:p>
            <a:r>
              <a:rPr lang="en-GB"/>
              <a:t>Click to edit Master title style</a:t>
            </a:r>
            <a:endParaRPr lang="en-DE"/>
          </a:p>
        </p:txBody>
      </p:sp>
      <p:sp>
        <p:nvSpPr>
          <p:cNvPr id="3" name="Vertical Text Placeholder 2">
            <a:extLst>
              <a:ext uri="{FF2B5EF4-FFF2-40B4-BE49-F238E27FC236}">
                <a16:creationId xmlns:a16="http://schemas.microsoft.com/office/drawing/2014/main" id="{DEC06132-FB49-AAC7-872E-1B89E0D9969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5A0FBFD0-6C59-58DE-5FF1-AEE1163E0D3B}"/>
              </a:ext>
            </a:extLst>
          </p:cNvPr>
          <p:cNvSpPr>
            <a:spLocks noGrp="1"/>
          </p:cNvSpPr>
          <p:nvPr>
            <p:ph type="dt" sz="half" idx="10"/>
          </p:nvPr>
        </p:nvSpPr>
        <p:spPr/>
        <p:txBody>
          <a:bodyPr/>
          <a:lstStyle/>
          <a:p>
            <a:fld id="{BEC6009A-11C4-494A-9D6A-6478CAA03A7A}" type="datetimeFigureOut">
              <a:rPr lang="en-DE" smtClean="0"/>
              <a:t>26.05.24</a:t>
            </a:fld>
            <a:endParaRPr lang="en-DE"/>
          </a:p>
        </p:txBody>
      </p:sp>
      <p:sp>
        <p:nvSpPr>
          <p:cNvPr id="5" name="Footer Placeholder 4">
            <a:extLst>
              <a:ext uri="{FF2B5EF4-FFF2-40B4-BE49-F238E27FC236}">
                <a16:creationId xmlns:a16="http://schemas.microsoft.com/office/drawing/2014/main" id="{FA87F065-49FA-EC01-479C-DF0218150CBD}"/>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0EC5C200-9539-5E36-9A67-673940548238}"/>
              </a:ext>
            </a:extLst>
          </p:cNvPr>
          <p:cNvSpPr>
            <a:spLocks noGrp="1"/>
          </p:cNvSpPr>
          <p:nvPr>
            <p:ph type="sldNum" sz="quarter" idx="12"/>
          </p:nvPr>
        </p:nvSpPr>
        <p:spPr/>
        <p:txBody>
          <a:bodyPr/>
          <a:lstStyle/>
          <a:p>
            <a:fld id="{4005ADDF-98E3-084B-835F-836A4091FC2A}" type="slidenum">
              <a:rPr lang="en-DE" smtClean="0"/>
              <a:t>‹#›</a:t>
            </a:fld>
            <a:endParaRPr lang="en-DE"/>
          </a:p>
        </p:txBody>
      </p:sp>
    </p:spTree>
    <p:extLst>
      <p:ext uri="{BB962C8B-B14F-4D97-AF65-F5344CB8AC3E}">
        <p14:creationId xmlns:p14="http://schemas.microsoft.com/office/powerpoint/2010/main" val="1851516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769EDF-A020-DB85-D7E1-3679A278C0B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DE"/>
          </a:p>
        </p:txBody>
      </p:sp>
      <p:sp>
        <p:nvSpPr>
          <p:cNvPr id="3" name="Vertical Text Placeholder 2">
            <a:extLst>
              <a:ext uri="{FF2B5EF4-FFF2-40B4-BE49-F238E27FC236}">
                <a16:creationId xmlns:a16="http://schemas.microsoft.com/office/drawing/2014/main" id="{C21E8864-58CE-CD2F-636D-A9ADA390762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71F661BE-CF74-80BD-F867-6F8B5474A915}"/>
              </a:ext>
            </a:extLst>
          </p:cNvPr>
          <p:cNvSpPr>
            <a:spLocks noGrp="1"/>
          </p:cNvSpPr>
          <p:nvPr>
            <p:ph type="dt" sz="half" idx="10"/>
          </p:nvPr>
        </p:nvSpPr>
        <p:spPr/>
        <p:txBody>
          <a:bodyPr/>
          <a:lstStyle/>
          <a:p>
            <a:fld id="{BEC6009A-11C4-494A-9D6A-6478CAA03A7A}" type="datetimeFigureOut">
              <a:rPr lang="en-DE" smtClean="0"/>
              <a:t>26.05.24</a:t>
            </a:fld>
            <a:endParaRPr lang="en-DE"/>
          </a:p>
        </p:txBody>
      </p:sp>
      <p:sp>
        <p:nvSpPr>
          <p:cNvPr id="5" name="Footer Placeholder 4">
            <a:extLst>
              <a:ext uri="{FF2B5EF4-FFF2-40B4-BE49-F238E27FC236}">
                <a16:creationId xmlns:a16="http://schemas.microsoft.com/office/drawing/2014/main" id="{3C3A8FCC-E1A4-9991-01D5-646F4CFBC1DD}"/>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11E707F0-F693-1718-0197-309F0D33B4B8}"/>
              </a:ext>
            </a:extLst>
          </p:cNvPr>
          <p:cNvSpPr>
            <a:spLocks noGrp="1"/>
          </p:cNvSpPr>
          <p:nvPr>
            <p:ph type="sldNum" sz="quarter" idx="12"/>
          </p:nvPr>
        </p:nvSpPr>
        <p:spPr/>
        <p:txBody>
          <a:bodyPr/>
          <a:lstStyle/>
          <a:p>
            <a:fld id="{4005ADDF-98E3-084B-835F-836A4091FC2A}" type="slidenum">
              <a:rPr lang="en-DE" smtClean="0"/>
              <a:t>‹#›</a:t>
            </a:fld>
            <a:endParaRPr lang="en-DE"/>
          </a:p>
        </p:txBody>
      </p:sp>
    </p:spTree>
    <p:extLst>
      <p:ext uri="{BB962C8B-B14F-4D97-AF65-F5344CB8AC3E}">
        <p14:creationId xmlns:p14="http://schemas.microsoft.com/office/powerpoint/2010/main" val="1955888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0BB99-0BBB-2A9B-8C85-260CF322AD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B9002599-FAC3-53C0-E856-8A76201CBF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9206CC2D-E61A-B836-8042-F432993D36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C6009A-11C4-494A-9D6A-6478CAA03A7A}" type="datetimeFigureOut">
              <a:rPr lang="en-DE" smtClean="0"/>
              <a:t>26.05.24</a:t>
            </a:fld>
            <a:endParaRPr lang="en-DE"/>
          </a:p>
        </p:txBody>
      </p:sp>
      <p:sp>
        <p:nvSpPr>
          <p:cNvPr id="5" name="Footer Placeholder 4">
            <a:extLst>
              <a:ext uri="{FF2B5EF4-FFF2-40B4-BE49-F238E27FC236}">
                <a16:creationId xmlns:a16="http://schemas.microsoft.com/office/drawing/2014/main" id="{12C6A1D4-ED73-D47C-A0A0-E8C257C051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DE"/>
          </a:p>
        </p:txBody>
      </p:sp>
      <p:sp>
        <p:nvSpPr>
          <p:cNvPr id="6" name="Slide Number Placeholder 5">
            <a:extLst>
              <a:ext uri="{FF2B5EF4-FFF2-40B4-BE49-F238E27FC236}">
                <a16:creationId xmlns:a16="http://schemas.microsoft.com/office/drawing/2014/main" id="{E1D96B04-3845-682A-6C99-93EEDA73B8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05ADDF-98E3-084B-835F-836A4091FC2A}" type="slidenum">
              <a:rPr lang="en-DE" smtClean="0"/>
              <a:t>‹#›</a:t>
            </a:fld>
            <a:endParaRPr lang="en-DE"/>
          </a:p>
        </p:txBody>
      </p:sp>
    </p:spTree>
    <p:extLst>
      <p:ext uri="{BB962C8B-B14F-4D97-AF65-F5344CB8AC3E}">
        <p14:creationId xmlns:p14="http://schemas.microsoft.com/office/powerpoint/2010/main" val="1839590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2.hu-berlin.de/literatur/mitarbeiter/hoernigk/GNPRESS/shakdiff.htm#H%F6lderlinfragment"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youtu.be/Q6wLP--DWn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A3C210E6-A35A-4F68-8D60-801A019C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Content Placeholder 11" descr="A person sitting on a stage&#10;&#10;Description automatically generated">
            <a:extLst>
              <a:ext uri="{FF2B5EF4-FFF2-40B4-BE49-F238E27FC236}">
                <a16:creationId xmlns:a16="http://schemas.microsoft.com/office/drawing/2014/main" id="{A18E87CA-306E-BC01-B7C3-423DD04411D7}"/>
              </a:ext>
            </a:extLst>
          </p:cNvPr>
          <p:cNvPicPr>
            <a:picLocks noGrp="1" noChangeAspect="1"/>
          </p:cNvPicPr>
          <p:nvPr>
            <p:ph sz="half" idx="1"/>
          </p:nvPr>
        </p:nvPicPr>
        <p:blipFill rotWithShape="1">
          <a:blip r:embed="rId2"/>
          <a:srcRect l="2289" r="1" b="1"/>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10" name="Picture 9" descr="A person with a paper over his eyes&#10;&#10;Description automatically generated">
            <a:extLst>
              <a:ext uri="{FF2B5EF4-FFF2-40B4-BE49-F238E27FC236}">
                <a16:creationId xmlns:a16="http://schemas.microsoft.com/office/drawing/2014/main" id="{979ACA65-4678-2CDD-C770-BB64D4F376E4}"/>
              </a:ext>
            </a:extLst>
          </p:cNvPr>
          <p:cNvPicPr>
            <a:picLocks noChangeAspect="1"/>
          </p:cNvPicPr>
          <p:nvPr/>
        </p:nvPicPr>
        <p:blipFill rotWithShape="1">
          <a:blip r:embed="rId3"/>
          <a:srcRect t="20977" r="1" b="31967"/>
          <a:stretch/>
        </p:blipFill>
        <p:spPr>
          <a:xfrm>
            <a:off x="7381690" y="3456433"/>
            <a:ext cx="4810310" cy="3401568"/>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pic>
        <p:nvPicPr>
          <p:cNvPr id="8" name="Content Placeholder 7" descr="A person in a hole in the ground&#10;&#10;Description automatically generated">
            <a:extLst>
              <a:ext uri="{FF2B5EF4-FFF2-40B4-BE49-F238E27FC236}">
                <a16:creationId xmlns:a16="http://schemas.microsoft.com/office/drawing/2014/main" id="{26E154A0-89E9-79D3-3E1B-3DB6678798E5}"/>
              </a:ext>
            </a:extLst>
          </p:cNvPr>
          <p:cNvPicPr>
            <a:picLocks noChangeAspect="1"/>
          </p:cNvPicPr>
          <p:nvPr/>
        </p:nvPicPr>
        <p:blipFill rotWithShape="1">
          <a:blip r:embed="rId4"/>
          <a:srcRect t="6607" r="2" b="2"/>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34" name="Freeform: Shape 33">
            <a:extLst>
              <a:ext uri="{FF2B5EF4-FFF2-40B4-BE49-F238E27FC236}">
                <a16:creationId xmlns:a16="http://schemas.microsoft.com/office/drawing/2014/main" id="{AC0D06B0-F19C-459E-B221-A34B506FB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6" name="Freeform: Shape 35">
            <a:extLst>
              <a:ext uri="{FF2B5EF4-FFF2-40B4-BE49-F238E27FC236}">
                <a16:creationId xmlns:a16="http://schemas.microsoft.com/office/drawing/2014/main" id="{345B26DA-1C6B-4C66-81C9-9C1877FC2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9D68C72-FE3C-3B86-7764-9AC473885F7A}"/>
              </a:ext>
            </a:extLst>
          </p:cNvPr>
          <p:cNvSpPr>
            <a:spLocks noGrp="1"/>
          </p:cNvSpPr>
          <p:nvPr>
            <p:ph type="title"/>
          </p:nvPr>
        </p:nvSpPr>
        <p:spPr>
          <a:xfrm>
            <a:off x="448056" y="685800"/>
            <a:ext cx="2807208" cy="1325563"/>
          </a:xfrm>
        </p:spPr>
        <p:txBody>
          <a:bodyPr vert="horz" lIns="91440" tIns="45720" rIns="91440" bIns="45720" rtlCol="0" anchor="ctr">
            <a:normAutofit/>
          </a:bodyPr>
          <a:lstStyle/>
          <a:p>
            <a:r>
              <a:rPr lang="bg-BG" sz="1800" b="1" kern="0" dirty="0">
                <a:effectLst/>
                <a:latin typeface="Times New Roman" panose="02020603050405020304" pitchFamily="18" charset="0"/>
                <a:ea typeface="Calibri" panose="020F0502020204030204" pitchFamily="34" charset="0"/>
              </a:rPr>
              <a:t>Историята на</a:t>
            </a:r>
            <a:br>
              <a:rPr lang="bg-BG" sz="1800" b="1" kern="0" dirty="0">
                <a:effectLst/>
                <a:latin typeface="Times New Roman" panose="02020603050405020304" pitchFamily="18" charset="0"/>
                <a:ea typeface="Calibri" panose="020F0502020204030204" pitchFamily="34" charset="0"/>
              </a:rPr>
            </a:br>
            <a:br>
              <a:rPr lang="bg-BG" sz="1800" b="1" kern="0" dirty="0">
                <a:effectLst/>
                <a:latin typeface="Times New Roman" panose="02020603050405020304" pitchFamily="18" charset="0"/>
                <a:ea typeface="Calibri" panose="020F0502020204030204" pitchFamily="34" charset="0"/>
              </a:rPr>
            </a:br>
            <a:r>
              <a:rPr lang="bg-BG" sz="1800" b="1" kern="0" dirty="0">
                <a:effectLst/>
                <a:latin typeface="Times New Roman" panose="02020603050405020304" pitchFamily="18" charset="0"/>
                <a:ea typeface="Calibri" panose="020F0502020204030204" pitchFamily="34" charset="0"/>
              </a:rPr>
              <a:t> </a:t>
            </a:r>
            <a:r>
              <a:rPr lang="bg-BG" sz="1800" b="1" i="1" kern="0" dirty="0" err="1">
                <a:effectLst/>
                <a:latin typeface="Times New Roman" panose="02020603050405020304" pitchFamily="18" charset="0"/>
                <a:ea typeface="Calibri" panose="020F0502020204030204" pitchFamily="34" charset="0"/>
              </a:rPr>
              <a:t>Хамлетмашината</a:t>
            </a:r>
            <a:r>
              <a:rPr lang="bg-BG" sz="1800" b="1" kern="0" dirty="0">
                <a:effectLst/>
                <a:latin typeface="Times New Roman" panose="02020603050405020304" pitchFamily="18" charset="0"/>
                <a:ea typeface="Calibri" panose="020F0502020204030204" pitchFamily="34" charset="0"/>
              </a:rPr>
              <a:t> </a:t>
            </a:r>
            <a:endParaRPr lang="en-US" sz="1200" kern="1200" dirty="0">
              <a:solidFill>
                <a:schemeClr val="tx1"/>
              </a:solidFill>
              <a:latin typeface="+mn-lt"/>
              <a:ea typeface="+mj-ea"/>
              <a:cs typeface="+mj-cs"/>
            </a:endParaRPr>
          </a:p>
        </p:txBody>
      </p:sp>
      <p:sp>
        <p:nvSpPr>
          <p:cNvPr id="38" name="Rectangle 37">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5840"/>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Content Placeholder 28">
            <a:extLst>
              <a:ext uri="{FF2B5EF4-FFF2-40B4-BE49-F238E27FC236}">
                <a16:creationId xmlns:a16="http://schemas.microsoft.com/office/drawing/2014/main" id="{7C507C49-97F7-65E3-C587-37478AA7CF8B}"/>
              </a:ext>
            </a:extLst>
          </p:cNvPr>
          <p:cNvSpPr>
            <a:spLocks noGrp="1"/>
          </p:cNvSpPr>
          <p:nvPr>
            <p:ph sz="half" idx="2"/>
          </p:nvPr>
        </p:nvSpPr>
        <p:spPr>
          <a:xfrm>
            <a:off x="448056" y="2258568"/>
            <a:ext cx="2807208" cy="3922776"/>
          </a:xfrm>
        </p:spPr>
        <p:txBody>
          <a:bodyPr vert="horz" lIns="91440" tIns="45720" rIns="91440" bIns="45720" rtlCol="0">
            <a:normAutofit/>
          </a:bodyPr>
          <a:lstStyle/>
          <a:p>
            <a:pPr marL="0" indent="0">
              <a:buNone/>
            </a:pPr>
            <a:endParaRPr lang="bg-BG" sz="1800" b="1" kern="0" dirty="0">
              <a:effectLst/>
              <a:latin typeface="Times New Roman" panose="02020603050405020304" pitchFamily="18" charset="0"/>
              <a:ea typeface="Calibri" panose="020F0502020204030204" pitchFamily="34" charset="0"/>
            </a:endParaRPr>
          </a:p>
          <a:p>
            <a:pPr marL="0" indent="0">
              <a:buNone/>
            </a:pPr>
            <a:r>
              <a:rPr lang="bg-BG" sz="1800" b="1" kern="0" dirty="0">
                <a:effectLst/>
                <a:latin typeface="Times New Roman" panose="02020603050405020304" pitchFamily="18" charset="0"/>
                <a:ea typeface="Calibri" panose="020F0502020204030204" pitchFamily="34" charset="0"/>
              </a:rPr>
              <a:t>като машина на</a:t>
            </a:r>
          </a:p>
          <a:p>
            <a:pPr marL="0" indent="0">
              <a:buNone/>
            </a:pPr>
            <a:r>
              <a:rPr lang="bg-BG" sz="1800" b="1" kern="0" dirty="0">
                <a:effectLst/>
                <a:latin typeface="Times New Roman" panose="02020603050405020304" pitchFamily="18" charset="0"/>
                <a:ea typeface="Calibri" panose="020F0502020204030204" pitchFamily="34" charset="0"/>
              </a:rPr>
              <a:t> историята</a:t>
            </a:r>
            <a:r>
              <a:rPr lang="en-DE" sz="1050" dirty="0">
                <a:effectLst/>
              </a:rPr>
              <a:t> </a:t>
            </a:r>
            <a:endParaRPr lang="bg-BG" sz="1050" dirty="0">
              <a:effectLst/>
            </a:endParaRPr>
          </a:p>
          <a:p>
            <a:pPr marL="0" indent="0">
              <a:buNone/>
            </a:pPr>
            <a:endParaRPr lang="bg-BG" sz="1050" dirty="0"/>
          </a:p>
          <a:p>
            <a:pPr marL="0" indent="0">
              <a:buNone/>
            </a:pPr>
            <a:endParaRPr lang="bg-BG" sz="1050" dirty="0"/>
          </a:p>
          <a:p>
            <a:pPr marL="0" indent="0">
              <a:buNone/>
            </a:pPr>
            <a:endParaRPr lang="en-US" sz="1400" dirty="0"/>
          </a:p>
        </p:txBody>
      </p:sp>
      <p:pic>
        <p:nvPicPr>
          <p:cNvPr id="6" name="Content Placeholder 5" descr="A person standing on a stage next to a fire&#10;&#10;Description automatically generated">
            <a:extLst>
              <a:ext uri="{FF2B5EF4-FFF2-40B4-BE49-F238E27FC236}">
                <a16:creationId xmlns:a16="http://schemas.microsoft.com/office/drawing/2014/main" id="{108F2A49-5D0A-0C8A-EAB0-84FCEC36E0BB}"/>
              </a:ext>
            </a:extLst>
          </p:cNvPr>
          <p:cNvPicPr>
            <a:picLocks noChangeAspect="1"/>
          </p:cNvPicPr>
          <p:nvPr/>
        </p:nvPicPr>
        <p:blipFill rotWithShape="1">
          <a:blip r:embed="rId5"/>
          <a:srcRect r="5086" b="3"/>
          <a:stretch/>
        </p:blipFill>
        <p:spPr>
          <a:xfrm>
            <a:off x="7404372" y="10"/>
            <a:ext cx="4787628" cy="3401558"/>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spTree>
    <p:extLst>
      <p:ext uri="{BB962C8B-B14F-4D97-AF65-F5344CB8AC3E}">
        <p14:creationId xmlns:p14="http://schemas.microsoft.com/office/powerpoint/2010/main" val="3660023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31" name="Rectangle 30">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3" name="Rectangle 32">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Content Placeholder 19">
            <a:extLst>
              <a:ext uri="{FF2B5EF4-FFF2-40B4-BE49-F238E27FC236}">
                <a16:creationId xmlns:a16="http://schemas.microsoft.com/office/drawing/2014/main" id="{16421533-5613-206E-0D48-585543480B29}"/>
              </a:ext>
            </a:extLst>
          </p:cNvPr>
          <p:cNvSpPr>
            <a:spLocks noGrp="1"/>
          </p:cNvSpPr>
          <p:nvPr>
            <p:ph idx="1"/>
          </p:nvPr>
        </p:nvSpPr>
        <p:spPr>
          <a:xfrm>
            <a:off x="755484" y="2459116"/>
            <a:ext cx="3702579" cy="3524823"/>
          </a:xfrm>
        </p:spPr>
        <p:txBody>
          <a:bodyPr>
            <a:normAutofit/>
          </a:bodyPr>
          <a:lstStyle/>
          <a:p>
            <a:pPr marL="0" indent="0">
              <a:buNone/>
            </a:pPr>
            <a:endParaRPr lang="en-GB" sz="2000" dirty="0">
              <a:solidFill>
                <a:srgbClr val="FFFFFF"/>
              </a:solidFill>
            </a:endParaRPr>
          </a:p>
          <a:p>
            <a:pPr marL="0" indent="0">
              <a:buNone/>
            </a:pPr>
            <a:r>
              <a:rPr lang="en-GB" sz="2000" dirty="0">
                <a:solidFill>
                  <a:srgbClr val="FFFFFF"/>
                </a:solidFill>
              </a:rPr>
              <a:t>Angelus Novus</a:t>
            </a:r>
          </a:p>
          <a:p>
            <a:pPr marL="0" indent="0">
              <a:buNone/>
            </a:pPr>
            <a:r>
              <a:rPr lang="en-GB" sz="2000" dirty="0">
                <a:solidFill>
                  <a:srgbClr val="FFFFFF"/>
                </a:solidFill>
              </a:rPr>
              <a:t>Paul Klee, 1920 </a:t>
            </a:r>
            <a:endParaRPr lang="en-US" sz="2000" dirty="0">
              <a:solidFill>
                <a:srgbClr val="FFFFFF"/>
              </a:solidFill>
            </a:endParaRPr>
          </a:p>
        </p:txBody>
      </p:sp>
      <p:pic>
        <p:nvPicPr>
          <p:cNvPr id="5" name="Content Placeholder 4" descr="A drawing of a person&#10;&#10;Description automatically generated">
            <a:extLst>
              <a:ext uri="{FF2B5EF4-FFF2-40B4-BE49-F238E27FC236}">
                <a16:creationId xmlns:a16="http://schemas.microsoft.com/office/drawing/2014/main" id="{9787D4BA-F620-D691-E307-4ABB0E6F98F9}"/>
              </a:ext>
            </a:extLst>
          </p:cNvPr>
          <p:cNvPicPr>
            <a:picLocks noChangeAspect="1"/>
          </p:cNvPicPr>
          <p:nvPr/>
        </p:nvPicPr>
        <p:blipFill rotWithShape="1">
          <a:blip r:embed="rId2"/>
          <a:srcRect t="10453" r="-1" b="9788"/>
          <a:stretch/>
        </p:blipFill>
        <p:spPr>
          <a:xfrm>
            <a:off x="6058910" y="787114"/>
            <a:ext cx="5299790" cy="5283771"/>
          </a:xfrm>
          <a:prstGeom prst="rect">
            <a:avLst/>
          </a:prstGeom>
        </p:spPr>
      </p:pic>
    </p:spTree>
    <p:extLst>
      <p:ext uri="{BB962C8B-B14F-4D97-AF65-F5344CB8AC3E}">
        <p14:creationId xmlns:p14="http://schemas.microsoft.com/office/powerpoint/2010/main" val="1433847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DEC2DA-66EE-BA30-92A2-5BA92584B72A}"/>
              </a:ext>
            </a:extLst>
          </p:cNvPr>
          <p:cNvSpPr>
            <a:spLocks noGrp="1"/>
          </p:cNvSpPr>
          <p:nvPr>
            <p:ph type="title"/>
          </p:nvPr>
        </p:nvSpPr>
        <p:spPr>
          <a:xfrm>
            <a:off x="4654296" y="329184"/>
            <a:ext cx="6894576" cy="1783080"/>
          </a:xfrm>
        </p:spPr>
        <p:txBody>
          <a:bodyPr vert="horz" lIns="91440" tIns="45720" rIns="91440" bIns="45720" rtlCol="0" anchor="b">
            <a:normAutofit/>
          </a:bodyPr>
          <a:lstStyle/>
          <a:p>
            <a:r>
              <a:rPr lang="en-US" sz="3000" b="1" i="0" u="none" strike="noStrike" dirty="0">
                <a:effectLst/>
              </a:rPr>
              <a:t>1913. Readymade: bicycle wheel, diameter 64.8 cm, mounted on a stool, 60.2 cm high. Original lost. Replica. Private collection.</a:t>
            </a:r>
            <a:endParaRPr lang="en-US" sz="3000" dirty="0"/>
          </a:p>
        </p:txBody>
      </p:sp>
      <p:pic>
        <p:nvPicPr>
          <p:cNvPr id="6" name="Picture Placeholder 5" descr="A bicycle wheel on a stool&#10;&#10;Description automatically generated">
            <a:extLst>
              <a:ext uri="{FF2B5EF4-FFF2-40B4-BE49-F238E27FC236}">
                <a16:creationId xmlns:a16="http://schemas.microsoft.com/office/drawing/2014/main" id="{8CBF3BF9-D3E0-2B3A-A18D-CE3533722FC2}"/>
              </a:ext>
            </a:extLst>
          </p:cNvPr>
          <p:cNvPicPr>
            <a:picLocks noGrp="1" noChangeAspect="1"/>
          </p:cNvPicPr>
          <p:nvPr>
            <p:ph type="pic" idx="1"/>
          </p:nvPr>
        </p:nvPicPr>
        <p:blipFill rotWithShape="1">
          <a:blip r:embed="rId2"/>
          <a:srcRect l="11409" r="8466"/>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3"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BB088356-CB74-AB1A-3B2C-BD52C3C39AC3}"/>
              </a:ext>
            </a:extLst>
          </p:cNvPr>
          <p:cNvSpPr>
            <a:spLocks noGrp="1"/>
          </p:cNvSpPr>
          <p:nvPr>
            <p:ph type="body" sz="half" idx="2"/>
          </p:nvPr>
        </p:nvSpPr>
        <p:spPr>
          <a:xfrm>
            <a:off x="4654296" y="2706624"/>
            <a:ext cx="6894576" cy="3483864"/>
          </a:xfrm>
        </p:spPr>
        <p:txBody>
          <a:bodyPr vert="horz" lIns="91440" tIns="45720" rIns="91440" bIns="45720" rtlCol="0">
            <a:normAutofit/>
          </a:bodyPr>
          <a:lstStyle/>
          <a:p>
            <a:pPr indent="-228600">
              <a:buFont typeface="Arial" panose="020B0604020202020204" pitchFamily="34" charset="0"/>
              <a:buChar char="•"/>
            </a:pPr>
            <a:endParaRPr lang="en-US" sz="2200" b="1" i="0" u="none" strike="noStrike" dirty="0">
              <a:effectLst/>
            </a:endParaRPr>
          </a:p>
          <a:p>
            <a:pPr indent="-228600">
              <a:buFont typeface="Arial" panose="020B0604020202020204" pitchFamily="34" charset="0"/>
              <a:buChar char="•"/>
            </a:pPr>
            <a:endParaRPr lang="en-US" sz="2200" b="1" dirty="0"/>
          </a:p>
          <a:p>
            <a:pPr indent="-228600">
              <a:buFont typeface="Arial" panose="020B0604020202020204" pitchFamily="34" charset="0"/>
              <a:buChar char="•"/>
            </a:pPr>
            <a:endParaRPr lang="en-US" sz="2200" b="1" i="0" u="none" strike="noStrike" dirty="0">
              <a:effectLst/>
            </a:endParaRPr>
          </a:p>
          <a:p>
            <a:pPr indent="-228600">
              <a:buFont typeface="Arial" panose="020B0604020202020204" pitchFamily="34" charset="0"/>
              <a:buChar char="•"/>
            </a:pPr>
            <a:r>
              <a:rPr lang="en-US" sz="2200" b="1" i="0" u="none" strike="noStrike" dirty="0">
                <a:effectLst/>
              </a:rPr>
              <a:t>Bicycle Wheel/Roue de </a:t>
            </a:r>
            <a:r>
              <a:rPr lang="en-US" sz="2200" b="1" i="0" u="none" strike="noStrike" dirty="0" err="1">
                <a:effectLst/>
              </a:rPr>
              <a:t>bicyslette</a:t>
            </a:r>
            <a:endParaRPr lang="en-US" sz="2200" b="1" i="0" u="none" strike="noStrike" dirty="0">
              <a:effectLst/>
            </a:endParaRPr>
          </a:p>
          <a:p>
            <a:pPr indent="-228600">
              <a:buFont typeface="Arial" panose="020B0604020202020204" pitchFamily="34" charset="0"/>
              <a:buChar char="•"/>
            </a:pPr>
            <a:endParaRPr lang="en-US" sz="2200" dirty="0"/>
          </a:p>
          <a:p>
            <a:pPr indent="-228600">
              <a:buFont typeface="Arial" panose="020B0604020202020204" pitchFamily="34" charset="0"/>
              <a:buChar char="•"/>
            </a:pPr>
            <a:endParaRPr lang="en-US" sz="2200" dirty="0"/>
          </a:p>
        </p:txBody>
      </p:sp>
    </p:spTree>
    <p:extLst>
      <p:ext uri="{BB962C8B-B14F-4D97-AF65-F5344CB8AC3E}">
        <p14:creationId xmlns:p14="http://schemas.microsoft.com/office/powerpoint/2010/main" val="2221028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66E28F-2AA0-865C-953E-DFD6579D68F8}"/>
              </a:ext>
            </a:extLst>
          </p:cNvPr>
          <p:cNvSpPr>
            <a:spLocks noGrp="1"/>
          </p:cNvSpPr>
          <p:nvPr>
            <p:ph type="title"/>
          </p:nvPr>
        </p:nvSpPr>
        <p:spPr>
          <a:xfrm>
            <a:off x="1178416" y="962166"/>
            <a:ext cx="4290809" cy="4421876"/>
          </a:xfrm>
        </p:spPr>
        <p:txBody>
          <a:bodyPr anchor="t">
            <a:normAutofit fontScale="90000"/>
          </a:bodyPr>
          <a:lstStyle/>
          <a:p>
            <a:pPr>
              <a:lnSpc>
                <a:spcPct val="100000"/>
              </a:lnSpc>
            </a:pPr>
            <a:r>
              <a:rPr lang="bg-BG" sz="1000" b="1" dirty="0" err="1">
                <a:effectLst/>
                <a:latin typeface="Times New Roman" panose="02020603050405020304" pitchFamily="18" charset="0"/>
                <a:ea typeface="Times New Roman" panose="02020603050405020304" pitchFamily="18" charset="0"/>
              </a:rPr>
              <a:t>Heiner</a:t>
            </a:r>
            <a:r>
              <a:rPr lang="bg-BG" sz="1000" b="1" dirty="0">
                <a:effectLst/>
                <a:latin typeface="Times New Roman" panose="02020603050405020304" pitchFamily="18" charset="0"/>
                <a:ea typeface="Times New Roman" panose="02020603050405020304" pitchFamily="18" charset="0"/>
              </a:rPr>
              <a:t> M</a:t>
            </a:r>
            <a:r>
              <a:rPr lang="de-DE" sz="1000" b="1" dirty="0" err="1">
                <a:effectLst/>
                <a:latin typeface="Times New Roman" panose="02020603050405020304" pitchFamily="18" charset="0"/>
                <a:ea typeface="Times New Roman" panose="02020603050405020304" pitchFamily="18" charset="0"/>
              </a:rPr>
              <a:t>ü</a:t>
            </a:r>
            <a:r>
              <a:rPr lang="bg-BG" sz="1000" b="1" dirty="0" err="1">
                <a:effectLst/>
                <a:latin typeface="Times New Roman" panose="02020603050405020304" pitchFamily="18" charset="0"/>
                <a:ea typeface="Times New Roman" panose="02020603050405020304" pitchFamily="18" charset="0"/>
              </a:rPr>
              <a:t>ller</a:t>
            </a:r>
            <a:r>
              <a:rPr lang="bg-BG" sz="1000" dirty="0">
                <a:effectLst/>
                <a:latin typeface="Times New Roman" panose="02020603050405020304" pitchFamily="18" charset="0"/>
                <a:ea typeface="Times New Roman" panose="02020603050405020304" pitchFamily="18" charset="0"/>
              </a:rPr>
              <a:t> </a:t>
            </a:r>
            <a:br>
              <a:rPr lang="en-DE" sz="1000" dirty="0">
                <a:effectLst/>
                <a:latin typeface="Times New Roman" panose="02020603050405020304" pitchFamily="18" charset="0"/>
                <a:ea typeface="Times New Roman" panose="02020603050405020304" pitchFamily="18" charset="0"/>
              </a:rPr>
            </a:br>
            <a:r>
              <a:rPr lang="bg-BG" sz="1000" b="1" dirty="0" err="1">
                <a:effectLst/>
                <a:latin typeface="Times New Roman" panose="02020603050405020304" pitchFamily="18" charset="0"/>
                <a:ea typeface="Times New Roman" panose="02020603050405020304" pitchFamily="18" charset="0"/>
              </a:rPr>
              <a:t>Die</a:t>
            </a:r>
            <a:r>
              <a:rPr lang="bg-BG" sz="1000" b="1" dirty="0">
                <a:effectLst/>
                <a:latin typeface="Times New Roman" panose="02020603050405020304" pitchFamily="18" charset="0"/>
                <a:ea typeface="Times New Roman" panose="02020603050405020304" pitchFamily="18" charset="0"/>
              </a:rPr>
              <a:t> </a:t>
            </a:r>
            <a:r>
              <a:rPr lang="bg-BG" sz="1000" b="1" dirty="0" err="1">
                <a:effectLst/>
                <a:latin typeface="Times New Roman" panose="02020603050405020304" pitchFamily="18" charset="0"/>
                <a:ea typeface="Times New Roman" panose="02020603050405020304" pitchFamily="18" charset="0"/>
              </a:rPr>
              <a:t>Hamletmaschine</a:t>
            </a:r>
            <a:r>
              <a:rPr lang="bg-BG" sz="1000" dirty="0">
                <a:effectLst/>
                <a:latin typeface="Times New Roman" panose="02020603050405020304" pitchFamily="18" charset="0"/>
                <a:ea typeface="Times New Roman" panose="02020603050405020304" pitchFamily="18" charset="0"/>
              </a:rPr>
              <a:t> </a:t>
            </a:r>
            <a:br>
              <a:rPr lang="en-DE" sz="1000" dirty="0">
                <a:effectLst/>
                <a:latin typeface="Times New Roman" panose="02020603050405020304" pitchFamily="18" charset="0"/>
                <a:ea typeface="Times New Roman" panose="02020603050405020304" pitchFamily="18" charset="0"/>
              </a:rPr>
            </a:br>
            <a:br>
              <a:rPr lang="bg-BG" sz="1000" dirty="0">
                <a:effectLst/>
                <a:latin typeface="Times New Roman" panose="02020603050405020304" pitchFamily="18" charset="0"/>
                <a:ea typeface="Times New Roman" panose="02020603050405020304" pitchFamily="18" charset="0"/>
              </a:rPr>
            </a:br>
            <a:r>
              <a:rPr lang="bg-BG" sz="1000" dirty="0">
                <a:effectLst/>
                <a:latin typeface="Times New Roman" panose="02020603050405020304" pitchFamily="18" charset="0"/>
                <a:ea typeface="Times New Roman" panose="02020603050405020304" pitchFamily="18" charset="0"/>
              </a:rPr>
              <a:t>1.FAMILIENALBUM                                                                                                                   </a:t>
            </a:r>
            <a:br>
              <a:rPr lang="en-DE" sz="1000" dirty="0">
                <a:effectLst/>
                <a:latin typeface="Times New Roman" panose="02020603050405020304" pitchFamily="18" charset="0"/>
                <a:ea typeface="Times New Roman" panose="02020603050405020304" pitchFamily="18" charset="0"/>
              </a:rPr>
            </a:b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Ich</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war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Hamlet</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Ich</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stand</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an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K</a:t>
            </a:r>
            <a:r>
              <a:rPr lang="de-DE" sz="1000" dirty="0" err="1">
                <a:effectLst/>
                <a:latin typeface="Times New Roman" panose="02020603050405020304" pitchFamily="18" charset="0"/>
                <a:ea typeface="Times New Roman" panose="02020603050405020304" pitchFamily="18" charset="0"/>
                <a:cs typeface="Times New Roman" panose="02020603050405020304" pitchFamily="18" charset="0"/>
              </a:rPr>
              <a:t>ü</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ste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und</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redete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mit</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Brandung</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BLABLA,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im</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R</a:t>
            </a:r>
            <a:r>
              <a:rPr lang="de-DE" sz="1000" dirty="0" err="1">
                <a:effectLst/>
                <a:latin typeface="Times New Roman" panose="02020603050405020304" pitchFamily="18" charset="0"/>
                <a:ea typeface="Times New Roman" panose="02020603050405020304" pitchFamily="18" charset="0"/>
                <a:cs typeface="Times New Roman" panose="02020603050405020304" pitchFamily="18" charset="0"/>
              </a:rPr>
              <a:t>ü</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cken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die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Ruinen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von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Europa</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Die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Glocken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l</a:t>
            </a:r>
            <a:r>
              <a:rPr lang="de-DE" sz="1000" dirty="0">
                <a:effectLst/>
                <a:latin typeface="Times New Roman" panose="02020603050405020304" pitchFamily="18" charset="0"/>
                <a:ea typeface="Times New Roman" panose="02020603050405020304" pitchFamily="18" charset="0"/>
                <a:cs typeface="Times New Roman" panose="02020603050405020304" pitchFamily="18" charset="0"/>
              </a:rPr>
              <a:t>ä</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uteten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das</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Staatsbegr</a:t>
            </a:r>
            <a:r>
              <a:rPr lang="de-DE" sz="1000" dirty="0">
                <a:effectLst/>
                <a:latin typeface="Times New Roman" panose="02020603050405020304" pitchFamily="18" charset="0"/>
                <a:ea typeface="Times New Roman" panose="02020603050405020304" pitchFamily="18" charset="0"/>
                <a:cs typeface="Times New Roman" panose="02020603050405020304" pitchFamily="18" charset="0"/>
              </a:rPr>
              <a:t>ä</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bnis</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ein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M</a:t>
            </a:r>
            <a:r>
              <a:rPr lang="de-DE" sz="1000" dirty="0">
                <a:effectLst/>
                <a:latin typeface="Times New Roman" panose="02020603050405020304" pitchFamily="18" charset="0"/>
                <a:ea typeface="Times New Roman" panose="02020603050405020304" pitchFamily="18" charset="0"/>
                <a:cs typeface="Times New Roman" panose="02020603050405020304" pitchFamily="18" charset="0"/>
              </a:rPr>
              <a:t>ö</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rder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und</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Witwe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ein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Paar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im</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Stechschritt</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hinter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dem</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Sarg</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des</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Hohen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Kadavers</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die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R</a:t>
            </a:r>
            <a:r>
              <a:rPr lang="de-DE" sz="1000" dirty="0">
                <a:effectLst/>
                <a:latin typeface="Times New Roman" panose="02020603050405020304" pitchFamily="18" charset="0"/>
                <a:ea typeface="Times New Roman" panose="02020603050405020304" pitchFamily="18" charset="0"/>
                <a:cs typeface="Times New Roman" panose="02020603050405020304" pitchFamily="18" charset="0"/>
              </a:rPr>
              <a:t>ä</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te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heulend</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in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schlecht</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bezahlter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Trauer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WER IST DIE LEICH IM LEICHENWAGEN / UM WEN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H</a:t>
            </a:r>
            <a:r>
              <a:rPr lang="de-DE" sz="1000" dirty="0">
                <a:effectLst/>
                <a:latin typeface="Times New Roman" panose="02020603050405020304" pitchFamily="18" charset="0"/>
                <a:ea typeface="Times New Roman" panose="02020603050405020304" pitchFamily="18" charset="0"/>
                <a:cs typeface="Times New Roman" panose="02020603050405020304" pitchFamily="18" charset="0"/>
              </a:rPr>
              <a:t>Ö</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RT MAN VIEL SCHREIN UND KLAGEN / DIE LEICH IST EINES GROSSEN / GEBERS VON ALMOSEN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das</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Spalier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Bev</a:t>
            </a:r>
            <a:r>
              <a:rPr lang="de-DE" sz="1000" dirty="0">
                <a:effectLst/>
                <a:latin typeface="Times New Roman" panose="02020603050405020304" pitchFamily="18" charset="0"/>
                <a:ea typeface="Times New Roman" panose="02020603050405020304" pitchFamily="18" charset="0"/>
                <a:cs typeface="Times New Roman" panose="02020603050405020304" pitchFamily="18" charset="0"/>
              </a:rPr>
              <a:t>ö</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lkerung</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Werk</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seiner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Staatskunst</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ER WAR EIN MANN NAHM ALLES NUR VON ALLEN.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Ich</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stoppte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Leichenzug</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stemmte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Sarg</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mit</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dem</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Schwert</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auf</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dabei</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brach</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die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Klinge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mit</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dem</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stumpfen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Rest</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gelang</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es</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und</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verteilte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toten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Erzeuger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FLEISCH UND FLEISCH GESELLT SICH GERN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an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die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umstehenden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Elendsgestalten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Die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Trauer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ging</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in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Jubel</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de-DE" sz="1000" dirty="0" err="1">
                <a:effectLst/>
                <a:latin typeface="Times New Roman" panose="02020603050405020304" pitchFamily="18" charset="0"/>
                <a:ea typeface="Times New Roman" panose="02020603050405020304" pitchFamily="18" charset="0"/>
                <a:cs typeface="Times New Roman" panose="02020603050405020304" pitchFamily="18" charset="0"/>
              </a:rPr>
              <a:t>ü</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ber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Jubel</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in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Schmatzen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auf</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dem</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leeren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Sarg</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besprang</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M</a:t>
            </a:r>
            <a:r>
              <a:rPr lang="de-DE" sz="1000" dirty="0">
                <a:effectLst/>
                <a:latin typeface="Times New Roman" panose="02020603050405020304" pitchFamily="18" charset="0"/>
                <a:ea typeface="Times New Roman" panose="02020603050405020304" pitchFamily="18" charset="0"/>
                <a:cs typeface="Times New Roman" panose="02020603050405020304" pitchFamily="18" charset="0"/>
              </a:rPr>
              <a:t>ö</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rder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die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Witwe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SOLL ICH DIR HINAUFHELFEN ONKEL MACH DIE BEINE AUF MAMA.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Ich</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legte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mich</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auf</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Boden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und</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h</a:t>
            </a:r>
            <a:r>
              <a:rPr lang="de-DE" sz="1000" dirty="0">
                <a:effectLst/>
                <a:latin typeface="Times New Roman" panose="02020603050405020304" pitchFamily="18" charset="0"/>
                <a:ea typeface="Times New Roman" panose="02020603050405020304" pitchFamily="18" charset="0"/>
                <a:cs typeface="Times New Roman" panose="02020603050405020304" pitchFamily="18" charset="0"/>
              </a:rPr>
              <a:t>ö</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rte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die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Welt</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ihre</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Runden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drehn</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im</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Gleichschritt</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der</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Verwesung</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a:t>
            </a:r>
            <a:br>
              <a:rPr lang="en-DE" sz="1000" dirty="0">
                <a:effectLst/>
                <a:latin typeface="Times New Roman" panose="02020603050405020304" pitchFamily="18" charset="0"/>
                <a:ea typeface="Times New Roman" panose="02020603050405020304" pitchFamily="18" charset="0"/>
                <a:cs typeface="Times New Roman" panose="02020603050405020304" pitchFamily="18" charset="0"/>
              </a:rPr>
            </a:b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I'M GOOD HAMLET GI'ME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A</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CAUSE FOR GRIEF                                                           </a:t>
            </a:r>
            <a:br>
              <a:rPr lang="en-DE" sz="1000" dirty="0">
                <a:effectLst/>
                <a:latin typeface="Times New Roman" panose="02020603050405020304" pitchFamily="18" charset="0"/>
                <a:ea typeface="Times New Roman" panose="02020603050405020304" pitchFamily="18" charset="0"/>
                <a:cs typeface="Times New Roman" panose="02020603050405020304" pitchFamily="18" charset="0"/>
              </a:rPr>
            </a:b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AH THE WHOLE GLOBE FOR </a:t>
            </a:r>
            <a:r>
              <a:rPr lang="bg-BG" sz="1000" dirty="0" err="1">
                <a:effectLst/>
                <a:latin typeface="Times New Roman" panose="02020603050405020304" pitchFamily="18" charset="0"/>
                <a:ea typeface="Times New Roman" panose="02020603050405020304" pitchFamily="18" charset="0"/>
                <a:cs typeface="Times New Roman" panose="02020603050405020304" pitchFamily="18" charset="0"/>
              </a:rPr>
              <a:t>A</a:t>
            </a: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 REAL SORROW                                                   </a:t>
            </a:r>
            <a:br>
              <a:rPr lang="en-DE" sz="1000" dirty="0">
                <a:effectLst/>
                <a:latin typeface="Times New Roman" panose="02020603050405020304" pitchFamily="18" charset="0"/>
                <a:ea typeface="Times New Roman" panose="02020603050405020304" pitchFamily="18" charset="0"/>
                <a:cs typeface="Times New Roman" panose="02020603050405020304" pitchFamily="18" charset="0"/>
              </a:rPr>
            </a:b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RICHARD THE THIRD I THE PRINCEKILLING KING                                                     </a:t>
            </a:r>
            <a:br>
              <a:rPr lang="en-DE" sz="1000" dirty="0">
                <a:effectLst/>
                <a:latin typeface="Times New Roman" panose="02020603050405020304" pitchFamily="18" charset="0"/>
                <a:ea typeface="Times New Roman" panose="02020603050405020304" pitchFamily="18" charset="0"/>
                <a:cs typeface="Times New Roman" panose="02020603050405020304" pitchFamily="18" charset="0"/>
              </a:rPr>
            </a:br>
            <a:r>
              <a:rPr lang="bg-BG" sz="1000" dirty="0">
                <a:effectLst/>
                <a:latin typeface="Times New Roman" panose="02020603050405020304" pitchFamily="18" charset="0"/>
                <a:ea typeface="Times New Roman" panose="02020603050405020304" pitchFamily="18" charset="0"/>
                <a:cs typeface="Times New Roman" panose="02020603050405020304" pitchFamily="18" charset="0"/>
              </a:rPr>
              <a:t>OH MY PEOPLE WHAT HAVE I DONE UNTO THEE                                                     </a:t>
            </a:r>
            <a:br>
              <a:rPr lang="en-DE" sz="100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000" dirty="0">
                <a:effectLst/>
                <a:latin typeface="Times New Roman" panose="02020603050405020304" pitchFamily="18" charset="0"/>
                <a:ea typeface="Times New Roman" panose="02020603050405020304" pitchFamily="18" charset="0"/>
                <a:cs typeface="Times New Roman" panose="02020603050405020304" pitchFamily="18" charset="0"/>
              </a:rPr>
              <a:t>WIE EINEN BUCKEL SCHLEPP ICH MEIN SCHWERES GEHIRN</a:t>
            </a:r>
            <a:r>
              <a:rPr lang="en-DE" sz="1000" dirty="0">
                <a:effectLst/>
                <a:latin typeface="Times New Roman" panose="02020603050405020304" pitchFamily="18" charset="0"/>
                <a:cs typeface="Times New Roman" panose="02020603050405020304" pitchFamily="18" charset="0"/>
              </a:rPr>
              <a:t> </a:t>
            </a:r>
            <a:endParaRPr lang="en-DE" sz="1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8742029-3E39-7206-2C74-6DCD3D154D56}"/>
              </a:ext>
            </a:extLst>
          </p:cNvPr>
          <p:cNvSpPr>
            <a:spLocks noGrp="1"/>
          </p:cNvSpPr>
          <p:nvPr>
            <p:ph idx="1"/>
          </p:nvPr>
        </p:nvSpPr>
        <p:spPr>
          <a:xfrm>
            <a:off x="6096000" y="604684"/>
            <a:ext cx="5689600" cy="5795687"/>
          </a:xfrm>
        </p:spPr>
        <p:txBody>
          <a:bodyPr anchor="t">
            <a:normAutofit fontScale="25000" lnSpcReduction="20000"/>
          </a:bodyPr>
          <a:lstStyle/>
          <a:p>
            <a:pPr marL="0" indent="0">
              <a:buNone/>
            </a:pPr>
            <a:r>
              <a:rPr lang="bg-BG" sz="4800" dirty="0">
                <a:effectLst/>
                <a:latin typeface="Times New Roman" panose="02020603050405020304" pitchFamily="18" charset="0"/>
                <a:cs typeface="Times New Roman" panose="02020603050405020304" pitchFamily="18" charset="0"/>
              </a:rPr>
              <a:t>1</a:t>
            </a:r>
            <a:r>
              <a:rPr lang="bg-BG" sz="4800" dirty="0">
                <a:latin typeface="Times New Roman" panose="02020603050405020304" pitchFamily="18" charset="0"/>
                <a:cs typeface="Times New Roman" panose="02020603050405020304" pitchFamily="18" charset="0"/>
              </a:rPr>
              <a:t>. </a:t>
            </a: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СЕМЕЕН АЛБУМ</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Аз бях Хамлет. Стоях на брега на морето и говорех с шума на</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вълните ДРЪН ДРЪН, зад гърба ми - руините на Европа. камбани-</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те известяваха държавното погребение, убиец и вдовица в чифт,</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с парадна крачка след ковчега на върховния труп - съветниците,</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хленчещо в зле платен траур КОЙ Е ТРУПЪТ В КАТАФАЛКАТА/</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ЗА КОГО СЕ ЧУВАТ ТОЛКОЗ ВИКОВЕ И ЖАЛБИ/ТРУПЪТ Е</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НА ЕДИН ВЕЛИК/ДАРИТЕЛ НА МИЛОСТИНЯ - населението</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в шпалир, творение на неговото държавно изкуство ТОЙ БЕШЕ</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МЪЖ ВЗЕМАШЕ ВСИЧКО САМО ОТ ВСИЧКИ. Спрях </a:t>
            </a:r>
            <a:r>
              <a:rPr lang="bg-BG" sz="4800" dirty="0" err="1">
                <a:effectLst/>
                <a:latin typeface="Times New Roman" panose="02020603050405020304" pitchFamily="18" charset="0"/>
                <a:ea typeface="Times New Roman" panose="02020603050405020304" pitchFamily="18" charset="0"/>
                <a:cs typeface="Times New Roman" panose="02020603050405020304" pitchFamily="18" charset="0"/>
              </a:rPr>
              <a:t>погре</a:t>
            </a: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балното шествие, отворих с меча ковчега, и счупих върха му, но с</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тъпия остатък успях, и раздадох мъртвия родител ПЛЪТ С ПЛЪТ</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РАЗБИРА СЕ ДОБРЕ на </a:t>
            </a:r>
            <a:r>
              <a:rPr lang="bg-BG" sz="4800" dirty="0" err="1">
                <a:effectLst/>
                <a:latin typeface="Times New Roman" panose="02020603050405020304" pitchFamily="18" charset="0"/>
                <a:ea typeface="Times New Roman" panose="02020603050405020304" pitchFamily="18" charset="0"/>
                <a:cs typeface="Times New Roman" panose="02020603050405020304" pitchFamily="18" charset="0"/>
              </a:rPr>
              <a:t>близкостоящите</a:t>
            </a: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 окаяни фигури. Траурът</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премина в ликуване, ликуването в звучни целувки, върху празния</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ковчег убиецът възседна вдовицата ДА ТЕ ПОВДИГНА ЛИ ЧИЧО</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РАЗТВОРИ КРАКАТА СИ МАМО. Легнах на земята и слушах как</a:t>
            </a: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4800" dirty="0">
                <a:effectLst/>
                <a:latin typeface="Times New Roman" panose="02020603050405020304" pitchFamily="18" charset="0"/>
                <a:ea typeface="Times New Roman" panose="02020603050405020304" pitchFamily="18" charset="0"/>
                <a:cs typeface="Times New Roman" panose="02020603050405020304" pitchFamily="18" charset="0"/>
              </a:rPr>
              <a:t>света прави своите кръгове в крак с разложението.</a:t>
            </a:r>
          </a:p>
          <a:p>
            <a:pPr marL="0" indent="0">
              <a:buNone/>
            </a:pPr>
            <a:endParaRPr lang="en-DE" sz="4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20000"/>
              </a:lnSpc>
              <a:buNone/>
            </a:pPr>
            <a:r>
              <a:rPr lang="en-GB" sz="3200" dirty="0">
                <a:effectLst/>
                <a:latin typeface="Times New Roman" panose="02020603050405020304" pitchFamily="18" charset="0"/>
                <a:ea typeface="Times New Roman" panose="02020603050405020304" pitchFamily="18" charset="0"/>
                <a:cs typeface="Times New Roman" panose="02020603050405020304" pitchFamily="18" charset="0"/>
              </a:rPr>
              <a:t>I`M GOOD HAMLET GI`ME A CAUSE FOR GRIEF</a:t>
            </a:r>
            <a:endParaRPr lang="en-DE"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20000"/>
              </a:lnSpc>
              <a:buNone/>
            </a:pPr>
            <a:r>
              <a:rPr lang="en-GB" sz="3200" dirty="0">
                <a:effectLst/>
                <a:latin typeface="Times New Roman" panose="02020603050405020304" pitchFamily="18" charset="0"/>
                <a:ea typeface="Times New Roman" panose="02020603050405020304" pitchFamily="18" charset="0"/>
                <a:cs typeface="Times New Roman" panose="02020603050405020304" pitchFamily="18" charset="0"/>
              </a:rPr>
              <a:t>AH THE WHOLE GLOBE FOR A REAL SORROW</a:t>
            </a:r>
            <a:endParaRPr lang="en-DE"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20000"/>
              </a:lnSpc>
              <a:buNone/>
            </a:pPr>
            <a:r>
              <a:rPr lang="en-GB" sz="3200" dirty="0">
                <a:effectLst/>
                <a:latin typeface="Times New Roman" panose="02020603050405020304" pitchFamily="18" charset="0"/>
                <a:ea typeface="Times New Roman" panose="02020603050405020304" pitchFamily="18" charset="0"/>
                <a:cs typeface="Times New Roman" panose="02020603050405020304" pitchFamily="18" charset="0"/>
              </a:rPr>
              <a:t>RICHARD THE THIRD I THE PRINCEKILLING</a:t>
            </a:r>
            <a:endParaRPr lang="en-DE"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20000"/>
              </a:lnSpc>
              <a:buNone/>
            </a:pPr>
            <a:r>
              <a:rPr lang="en-GB" sz="3200" dirty="0">
                <a:effectLst/>
                <a:latin typeface="Times New Roman" panose="02020603050405020304" pitchFamily="18" charset="0"/>
                <a:ea typeface="Times New Roman" panose="02020603050405020304" pitchFamily="18" charset="0"/>
                <a:cs typeface="Times New Roman" panose="02020603050405020304" pitchFamily="18" charset="0"/>
              </a:rPr>
              <a:t>KING</a:t>
            </a:r>
            <a:r>
              <a:rPr lang="bg-BG" sz="32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3200" dirty="0">
                <a:effectLst/>
                <a:latin typeface="Times New Roman" panose="02020603050405020304" pitchFamily="18" charset="0"/>
                <a:ea typeface="Times New Roman" panose="02020603050405020304" pitchFamily="18" charset="0"/>
                <a:cs typeface="Times New Roman" panose="02020603050405020304" pitchFamily="18" charset="0"/>
              </a:rPr>
              <a:t>OH MY PEOPLE WHAT HAVE I DONE UNTO</a:t>
            </a:r>
            <a:endParaRPr lang="en-DE"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DE" sz="48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indent="0">
              <a:buNone/>
            </a:pPr>
            <a:endParaRPr lang="bg-BG" sz="1000" dirty="0">
              <a:effectLst/>
            </a:endParaRPr>
          </a:p>
        </p:txBody>
      </p:sp>
      <p:sp>
        <p:nvSpPr>
          <p:cNvPr id="54" name="Rectangle 53">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800"/>
            <a:ext cx="8153398" cy="456772"/>
          </a:xfrm>
          <a:prstGeom prst="rect">
            <a:avLst/>
          </a:prstGeom>
          <a:gradFill>
            <a:gsLst>
              <a:gs pos="0">
                <a:srgbClr val="000000">
                  <a:alpha val="28000"/>
                </a:srgbClr>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3437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66E28F-2AA0-865C-953E-DFD6579D68F8}"/>
              </a:ext>
            </a:extLst>
          </p:cNvPr>
          <p:cNvSpPr>
            <a:spLocks noGrp="1"/>
          </p:cNvSpPr>
          <p:nvPr>
            <p:ph type="title"/>
          </p:nvPr>
        </p:nvSpPr>
        <p:spPr>
          <a:xfrm>
            <a:off x="420914" y="319314"/>
            <a:ext cx="5675085" cy="6270172"/>
          </a:xfrm>
        </p:spPr>
        <p:txBody>
          <a:bodyPr anchor="t">
            <a:normAutofit/>
          </a:bodyPr>
          <a:lstStyle/>
          <a:p>
            <a:r>
              <a:rPr lang="bg-BG" sz="900" dirty="0">
                <a:effectLst/>
                <a:latin typeface="Helvetica" pitchFamily="2" charset="0"/>
              </a:rPr>
              <a:t>2</a:t>
            </a:r>
            <a:br>
              <a:rPr lang="bg-BG" sz="900" dirty="0">
                <a:effectLst/>
                <a:latin typeface="Helvetica" pitchFamily="2" charset="0"/>
              </a:rPr>
            </a:br>
            <a:r>
              <a:rPr lang="bg-BG" sz="1600" dirty="0">
                <a:effectLst/>
                <a:latin typeface="+mn-lt"/>
              </a:rPr>
              <a:t>ЕВРОПА НА ЖЕНАТА</a:t>
            </a:r>
            <a:br>
              <a:rPr lang="bg-BG" sz="1600" dirty="0">
                <a:effectLst/>
                <a:latin typeface="+mn-lt"/>
              </a:rPr>
            </a:br>
            <a:r>
              <a:rPr lang="en-GB" sz="1600" dirty="0">
                <a:effectLst/>
                <a:latin typeface="+mn-lt"/>
              </a:rPr>
              <a:t>Enormous room. </a:t>
            </a:r>
            <a:r>
              <a:rPr lang="bg-BG" sz="1600" dirty="0">
                <a:effectLst/>
                <a:latin typeface="+mn-lt"/>
              </a:rPr>
              <a:t>Офелия. Сърцето и е часовник.</a:t>
            </a:r>
            <a:br>
              <a:rPr lang="bg-BG" sz="1600" dirty="0">
                <a:effectLst/>
                <a:latin typeface="+mn-lt"/>
              </a:rPr>
            </a:br>
            <a:br>
              <a:rPr lang="bg-BG" sz="1600" dirty="0">
                <a:effectLst/>
                <a:latin typeface="+mn-lt"/>
              </a:rPr>
            </a:br>
            <a:r>
              <a:rPr lang="bg-BG" sz="1600" dirty="0">
                <a:effectLst/>
                <a:latin typeface="+mn-lt"/>
              </a:rPr>
              <a:t>ОФЕЛИЯ [ХОР/ХАМЛЕТ]</a:t>
            </a:r>
            <a:br>
              <a:rPr lang="bg-BG" sz="1600" dirty="0">
                <a:effectLst/>
                <a:latin typeface="+mn-lt"/>
              </a:rPr>
            </a:br>
            <a:r>
              <a:rPr lang="bg-BG" sz="1600" dirty="0">
                <a:effectLst/>
                <a:latin typeface="+mn-lt"/>
              </a:rPr>
              <a:t>Аз съм Офелия. Която реката не задържа. Жената на въжето</a:t>
            </a:r>
            <a:br>
              <a:rPr lang="bg-BG" sz="1600" dirty="0">
                <a:effectLst/>
                <a:latin typeface="+mn-lt"/>
              </a:rPr>
            </a:br>
            <a:r>
              <a:rPr lang="bg-BG" sz="1600" dirty="0">
                <a:effectLst/>
                <a:latin typeface="+mn-lt"/>
              </a:rPr>
              <a:t>Жената с разрязани вени Жената със свръхдоза КОКАИН ПО</a:t>
            </a:r>
            <a:br>
              <a:rPr lang="bg-BG" sz="1600" dirty="0">
                <a:effectLst/>
                <a:latin typeface="+mn-lt"/>
              </a:rPr>
            </a:br>
            <a:r>
              <a:rPr lang="bg-BG" sz="1600" dirty="0">
                <a:effectLst/>
                <a:latin typeface="+mn-lt"/>
              </a:rPr>
              <a:t>УСТНИТЕ Жената с глава в газовата печка. Вчера престанах да се</a:t>
            </a:r>
            <a:br>
              <a:rPr lang="bg-BG" sz="1600" dirty="0">
                <a:effectLst/>
                <a:latin typeface="+mn-lt"/>
              </a:rPr>
            </a:br>
            <a:r>
              <a:rPr lang="bg-BG" sz="1600" dirty="0">
                <a:effectLst/>
                <a:latin typeface="+mn-lt"/>
              </a:rPr>
              <a:t>самоубивам. Аз съм сама с гърдите си бедрата си скута си. Разбивам</a:t>
            </a:r>
            <a:br>
              <a:rPr lang="bg-BG" sz="1600" dirty="0">
                <a:effectLst/>
                <a:latin typeface="+mn-lt"/>
              </a:rPr>
            </a:br>
            <a:r>
              <a:rPr lang="bg-BG" sz="1600" dirty="0">
                <a:effectLst/>
                <a:latin typeface="+mn-lt"/>
              </a:rPr>
              <a:t>инструментите на моето пленничество стола масата леглото.</a:t>
            </a:r>
            <a:br>
              <a:rPr lang="bg-BG" sz="1600" dirty="0">
                <a:effectLst/>
                <a:latin typeface="+mn-lt"/>
              </a:rPr>
            </a:br>
            <a:r>
              <a:rPr lang="bg-BG" sz="1600" dirty="0">
                <a:effectLst/>
                <a:latin typeface="+mn-lt"/>
              </a:rPr>
              <a:t>Разрушавам бойното поле което бе мой дом. Разтварям врати-</a:t>
            </a:r>
            <a:br>
              <a:rPr lang="bg-BG" sz="1600" dirty="0">
                <a:effectLst/>
                <a:latin typeface="+mn-lt"/>
              </a:rPr>
            </a:br>
            <a:r>
              <a:rPr lang="bg-BG" sz="1600" dirty="0">
                <a:effectLst/>
                <a:latin typeface="+mn-lt"/>
              </a:rPr>
              <a:t>те, за да влезе вятърът и викът на света. Разбивам прозореца. С</a:t>
            </a:r>
            <a:br>
              <a:rPr lang="bg-BG" sz="1600" dirty="0">
                <a:effectLst/>
                <a:latin typeface="+mn-lt"/>
              </a:rPr>
            </a:br>
            <a:r>
              <a:rPr lang="bg-BG" sz="1600" dirty="0">
                <a:effectLst/>
                <a:latin typeface="+mn-lt"/>
              </a:rPr>
              <a:t>кървящите си ръце разкъсвам снимките на мъжете които обичах и</a:t>
            </a:r>
            <a:br>
              <a:rPr lang="bg-BG" sz="1600" dirty="0">
                <a:effectLst/>
                <a:latin typeface="+mn-lt"/>
              </a:rPr>
            </a:br>
            <a:r>
              <a:rPr lang="bg-BG" sz="1600" dirty="0">
                <a:effectLst/>
                <a:latin typeface="+mn-lt"/>
              </a:rPr>
              <a:t>които ме употребиха в леглото върху масата върху стола на пода.</a:t>
            </a:r>
            <a:br>
              <a:rPr lang="bg-BG" sz="1600" dirty="0">
                <a:effectLst/>
                <a:latin typeface="+mn-lt"/>
              </a:rPr>
            </a:br>
            <a:r>
              <a:rPr lang="bg-BG" sz="1600" dirty="0">
                <a:effectLst/>
                <a:latin typeface="+mn-lt"/>
              </a:rPr>
              <a:t>Паля огън в своя затвор. Хвърлям дрехите си в огъня. Изравям от</a:t>
            </a:r>
            <a:br>
              <a:rPr lang="bg-BG" sz="1600" dirty="0">
                <a:effectLst/>
                <a:latin typeface="+mn-lt"/>
              </a:rPr>
            </a:br>
            <a:r>
              <a:rPr lang="bg-BG" sz="1600" dirty="0">
                <a:effectLst/>
                <a:latin typeface="+mn-lt"/>
              </a:rPr>
              <a:t>гърдите си часовника който бе мое сърце. Излизам на улицата,</a:t>
            </a:r>
            <a:br>
              <a:rPr lang="bg-BG" sz="1600" dirty="0">
                <a:effectLst/>
                <a:latin typeface="+mn-lt"/>
              </a:rPr>
            </a:br>
            <a:r>
              <a:rPr lang="bg-BG" sz="1600" dirty="0">
                <a:effectLst/>
                <a:latin typeface="+mn-lt"/>
              </a:rPr>
              <a:t>облечена в кръвта си.</a:t>
            </a:r>
            <a:br>
              <a:rPr lang="bg-BG" sz="1600" dirty="0">
                <a:effectLst/>
                <a:latin typeface="+mn-lt"/>
              </a:rPr>
            </a:br>
            <a:endParaRPr lang="en-GB" sz="1600" dirty="0">
              <a:effectLst/>
              <a:latin typeface="+mn-lt"/>
              <a:ea typeface="Times New Roman" panose="02020603050405020304" pitchFamily="18" charset="0"/>
            </a:endParaRPr>
          </a:p>
        </p:txBody>
      </p:sp>
      <p:sp>
        <p:nvSpPr>
          <p:cNvPr id="3" name="Content Placeholder 2">
            <a:extLst>
              <a:ext uri="{FF2B5EF4-FFF2-40B4-BE49-F238E27FC236}">
                <a16:creationId xmlns:a16="http://schemas.microsoft.com/office/drawing/2014/main" id="{38742029-3E39-7206-2C74-6DCD3D154D56}"/>
              </a:ext>
            </a:extLst>
          </p:cNvPr>
          <p:cNvSpPr>
            <a:spLocks noGrp="1"/>
          </p:cNvSpPr>
          <p:nvPr>
            <p:ph idx="1"/>
          </p:nvPr>
        </p:nvSpPr>
        <p:spPr>
          <a:xfrm>
            <a:off x="6095999" y="116114"/>
            <a:ext cx="5921829" cy="6741458"/>
          </a:xfrm>
        </p:spPr>
        <p:txBody>
          <a:bodyPr anchor="t">
            <a:normAutofit/>
          </a:bodyPr>
          <a:lstStyle/>
          <a:p>
            <a:pPr marL="0" indent="0">
              <a:lnSpc>
                <a:spcPct val="100000"/>
              </a:lnSpc>
              <a:buNone/>
            </a:pPr>
            <a:r>
              <a:rPr lang="de-DE" sz="1600" dirty="0">
                <a:effectLst/>
                <a:ea typeface="Times New Roman" panose="02020603050405020304" pitchFamily="18" charset="0"/>
              </a:rPr>
              <a:t>2.</a:t>
            </a:r>
            <a:endParaRPr lang="en-DE" sz="1600" dirty="0">
              <a:effectLst/>
              <a:ea typeface="Times New Roman" panose="02020603050405020304" pitchFamily="18" charset="0"/>
            </a:endParaRPr>
          </a:p>
          <a:p>
            <a:pPr marL="0" indent="0">
              <a:lnSpc>
                <a:spcPct val="100000"/>
              </a:lnSpc>
              <a:buNone/>
            </a:pPr>
            <a:r>
              <a:rPr lang="bg-BG" sz="1600" dirty="0">
                <a:effectLst/>
                <a:ea typeface="Times New Roman" panose="02020603050405020304" pitchFamily="18" charset="0"/>
              </a:rPr>
              <a:t>DAS EUROPA DER FRAU                                                                                         </a:t>
            </a:r>
            <a:endParaRPr lang="en-DE" sz="1600" dirty="0">
              <a:effectLst/>
              <a:ea typeface="Times New Roman" panose="02020603050405020304" pitchFamily="18" charset="0"/>
            </a:endParaRPr>
          </a:p>
          <a:p>
            <a:pPr marL="0" indent="0">
              <a:lnSpc>
                <a:spcPct val="100000"/>
              </a:lnSpc>
              <a:buNone/>
            </a:pPr>
            <a:r>
              <a:rPr lang="bg-BG" sz="1600" i="1" dirty="0" err="1">
                <a:effectLst/>
                <a:ea typeface="Times New Roman" panose="02020603050405020304" pitchFamily="18" charset="0"/>
              </a:rPr>
              <a:t>Enormous</a:t>
            </a:r>
            <a:r>
              <a:rPr lang="bg-BG" sz="1600" i="1" dirty="0">
                <a:effectLst/>
                <a:ea typeface="Times New Roman" panose="02020603050405020304" pitchFamily="18" charset="0"/>
              </a:rPr>
              <a:t> </a:t>
            </a:r>
            <a:r>
              <a:rPr lang="bg-BG" sz="1600" i="1" dirty="0" err="1">
                <a:effectLst/>
                <a:ea typeface="Times New Roman" panose="02020603050405020304" pitchFamily="18" charset="0"/>
              </a:rPr>
              <a:t>room</a:t>
            </a:r>
            <a:r>
              <a:rPr lang="bg-BG" sz="1600" i="1" dirty="0">
                <a:effectLst/>
                <a:ea typeface="Times New Roman" panose="02020603050405020304" pitchFamily="18" charset="0"/>
              </a:rPr>
              <a:t>. </a:t>
            </a:r>
            <a:r>
              <a:rPr lang="bg-BG" sz="1600" i="1" dirty="0" err="1">
                <a:effectLst/>
                <a:ea typeface="Times New Roman" panose="02020603050405020304" pitchFamily="18" charset="0"/>
              </a:rPr>
              <a:t>Ophelia</a:t>
            </a:r>
            <a:r>
              <a:rPr lang="bg-BG" sz="1600" i="1" dirty="0">
                <a:effectLst/>
                <a:ea typeface="Times New Roman" panose="02020603050405020304" pitchFamily="18" charset="0"/>
              </a:rPr>
              <a:t>. </a:t>
            </a:r>
            <a:r>
              <a:rPr lang="bg-BG" sz="1600" i="1" dirty="0" err="1">
                <a:effectLst/>
                <a:ea typeface="Times New Roman" panose="02020603050405020304" pitchFamily="18" charset="0"/>
              </a:rPr>
              <a:t>Ihr</a:t>
            </a:r>
            <a:r>
              <a:rPr lang="bg-BG" sz="1600" i="1" dirty="0">
                <a:effectLst/>
                <a:ea typeface="Times New Roman" panose="02020603050405020304" pitchFamily="18" charset="0"/>
              </a:rPr>
              <a:t> </a:t>
            </a:r>
            <a:r>
              <a:rPr lang="bg-BG" sz="1600" i="1" dirty="0" err="1">
                <a:effectLst/>
                <a:ea typeface="Times New Roman" panose="02020603050405020304" pitchFamily="18" charset="0"/>
              </a:rPr>
              <a:t>Herz</a:t>
            </a:r>
            <a:r>
              <a:rPr lang="bg-BG" sz="1600" i="1" dirty="0">
                <a:effectLst/>
                <a:ea typeface="Times New Roman" panose="02020603050405020304" pitchFamily="18" charset="0"/>
              </a:rPr>
              <a:t> </a:t>
            </a:r>
            <a:r>
              <a:rPr lang="bg-BG" sz="1600" i="1" dirty="0" err="1">
                <a:effectLst/>
                <a:ea typeface="Times New Roman" panose="02020603050405020304" pitchFamily="18" charset="0"/>
              </a:rPr>
              <a:t>ist</a:t>
            </a:r>
            <a:r>
              <a:rPr lang="bg-BG" sz="1600" i="1" dirty="0">
                <a:effectLst/>
                <a:ea typeface="Times New Roman" panose="02020603050405020304" pitchFamily="18" charset="0"/>
              </a:rPr>
              <a:t> </a:t>
            </a:r>
            <a:r>
              <a:rPr lang="bg-BG" sz="1600" i="1" dirty="0" err="1">
                <a:effectLst/>
                <a:ea typeface="Times New Roman" panose="02020603050405020304" pitchFamily="18" charset="0"/>
              </a:rPr>
              <a:t>eine</a:t>
            </a:r>
            <a:r>
              <a:rPr lang="bg-BG" sz="1600" i="1" dirty="0">
                <a:effectLst/>
                <a:ea typeface="Times New Roman" panose="02020603050405020304" pitchFamily="18" charset="0"/>
              </a:rPr>
              <a:t> </a:t>
            </a:r>
            <a:r>
              <a:rPr lang="bg-BG" sz="1600" i="1" dirty="0" err="1">
                <a:effectLst/>
                <a:ea typeface="Times New Roman" panose="02020603050405020304" pitchFamily="18" charset="0"/>
              </a:rPr>
              <a:t>Uhr</a:t>
            </a:r>
            <a:r>
              <a:rPr lang="bg-BG" sz="1600" i="1" dirty="0">
                <a:effectLst/>
                <a:ea typeface="Times New Roman" panose="02020603050405020304" pitchFamily="18" charset="0"/>
              </a:rPr>
              <a:t>.</a:t>
            </a:r>
            <a:r>
              <a:rPr lang="bg-BG" sz="1600" dirty="0">
                <a:effectLst/>
                <a:ea typeface="Times New Roman" panose="02020603050405020304" pitchFamily="18" charset="0"/>
              </a:rPr>
              <a:t>                                                           </a:t>
            </a:r>
            <a:endParaRPr lang="en-DE" sz="1600" dirty="0">
              <a:effectLst/>
              <a:ea typeface="Times New Roman" panose="02020603050405020304" pitchFamily="18" charset="0"/>
            </a:endParaRPr>
          </a:p>
          <a:p>
            <a:pPr marL="0" indent="0">
              <a:lnSpc>
                <a:spcPct val="100000"/>
              </a:lnSpc>
              <a:buNone/>
            </a:pPr>
            <a:r>
              <a:rPr lang="bg-BG" sz="1600" dirty="0">
                <a:effectLst/>
                <a:ea typeface="Times New Roman" panose="02020603050405020304" pitchFamily="18" charset="0"/>
              </a:rPr>
              <a:t>OPHELIA [CHOR / HAMLET]                                                                                             </a:t>
            </a:r>
            <a:r>
              <a:rPr lang="bg-BG" sz="1600" dirty="0" err="1">
                <a:effectLst/>
                <a:ea typeface="Times New Roman" panose="02020603050405020304" pitchFamily="18" charset="0"/>
              </a:rPr>
              <a:t>Ich</a:t>
            </a:r>
            <a:r>
              <a:rPr lang="bg-BG" sz="1600" dirty="0">
                <a:effectLst/>
                <a:ea typeface="Times New Roman" panose="02020603050405020304" pitchFamily="18" charset="0"/>
              </a:rPr>
              <a:t> </a:t>
            </a:r>
            <a:r>
              <a:rPr lang="bg-BG" sz="1600" dirty="0" err="1">
                <a:effectLst/>
                <a:ea typeface="Times New Roman" panose="02020603050405020304" pitchFamily="18" charset="0"/>
              </a:rPr>
              <a:t>bin</a:t>
            </a:r>
            <a:r>
              <a:rPr lang="bg-BG" sz="1600" dirty="0">
                <a:effectLst/>
                <a:ea typeface="Times New Roman" panose="02020603050405020304" pitchFamily="18" charset="0"/>
              </a:rPr>
              <a:t> </a:t>
            </a:r>
            <a:r>
              <a:rPr lang="bg-BG" sz="1600" dirty="0" err="1">
                <a:effectLst/>
                <a:ea typeface="Times New Roman" panose="02020603050405020304" pitchFamily="18" charset="0"/>
              </a:rPr>
              <a:t>Ophelia</a:t>
            </a:r>
            <a:r>
              <a:rPr lang="bg-BG" sz="1600" dirty="0">
                <a:effectLst/>
                <a:ea typeface="Times New Roman" panose="02020603050405020304" pitchFamily="18" charset="0"/>
              </a:rPr>
              <a:t>. </a:t>
            </a:r>
            <a:r>
              <a:rPr lang="bg-BG" sz="1600" dirty="0" err="1">
                <a:effectLst/>
                <a:ea typeface="Times New Roman" panose="02020603050405020304" pitchFamily="18" charset="0"/>
              </a:rPr>
              <a:t>Die</a:t>
            </a:r>
            <a:r>
              <a:rPr lang="bg-BG" sz="1600" dirty="0">
                <a:effectLst/>
                <a:ea typeface="Times New Roman" panose="02020603050405020304" pitchFamily="18" charset="0"/>
              </a:rPr>
              <a:t> </a:t>
            </a:r>
            <a:r>
              <a:rPr lang="bg-BG" sz="1600" dirty="0" err="1">
                <a:effectLst/>
                <a:ea typeface="Times New Roman" panose="02020603050405020304" pitchFamily="18" charset="0"/>
              </a:rPr>
              <a:t>der</a:t>
            </a:r>
            <a:r>
              <a:rPr lang="bg-BG" sz="1600" dirty="0">
                <a:effectLst/>
                <a:ea typeface="Times New Roman" panose="02020603050405020304" pitchFamily="18" charset="0"/>
              </a:rPr>
              <a:t> </a:t>
            </a:r>
            <a:r>
              <a:rPr lang="bg-BG" sz="1600" dirty="0" err="1">
                <a:effectLst/>
                <a:ea typeface="Times New Roman" panose="02020603050405020304" pitchFamily="18" charset="0"/>
              </a:rPr>
              <a:t>Flu</a:t>
            </a:r>
            <a:r>
              <a:rPr lang="de-DE" sz="1600" dirty="0" err="1">
                <a:effectLst/>
                <a:ea typeface="Times New Roman" panose="02020603050405020304" pitchFamily="18" charset="0"/>
              </a:rPr>
              <a:t>ß</a:t>
            </a:r>
            <a:r>
              <a:rPr lang="bg-BG" sz="1600" dirty="0">
                <a:effectLst/>
                <a:ea typeface="Times New Roman" panose="02020603050405020304" pitchFamily="18" charset="0"/>
              </a:rPr>
              <a:t> </a:t>
            </a:r>
            <a:r>
              <a:rPr lang="bg-BG" sz="1600" dirty="0" err="1">
                <a:effectLst/>
                <a:ea typeface="Times New Roman" panose="02020603050405020304" pitchFamily="18" charset="0"/>
              </a:rPr>
              <a:t>nicht</a:t>
            </a:r>
            <a:r>
              <a:rPr lang="bg-BG" sz="1600" dirty="0">
                <a:effectLst/>
                <a:ea typeface="Times New Roman" panose="02020603050405020304" pitchFamily="18" charset="0"/>
              </a:rPr>
              <a:t> </a:t>
            </a:r>
            <a:r>
              <a:rPr lang="bg-BG" sz="1600" dirty="0" err="1">
                <a:effectLst/>
                <a:ea typeface="Times New Roman" panose="02020603050405020304" pitchFamily="18" charset="0"/>
              </a:rPr>
              <a:t>behalten</a:t>
            </a:r>
            <a:r>
              <a:rPr lang="bg-BG" sz="1600" dirty="0">
                <a:effectLst/>
                <a:ea typeface="Times New Roman" panose="02020603050405020304" pitchFamily="18" charset="0"/>
              </a:rPr>
              <a:t> </a:t>
            </a:r>
            <a:r>
              <a:rPr lang="bg-BG" sz="1600" dirty="0" err="1">
                <a:effectLst/>
                <a:ea typeface="Times New Roman" panose="02020603050405020304" pitchFamily="18" charset="0"/>
              </a:rPr>
              <a:t>hat</a:t>
            </a:r>
            <a:r>
              <a:rPr lang="bg-BG" sz="1600" dirty="0">
                <a:effectLst/>
                <a:ea typeface="Times New Roman" panose="02020603050405020304" pitchFamily="18" charset="0"/>
              </a:rPr>
              <a:t>. </a:t>
            </a:r>
            <a:r>
              <a:rPr lang="bg-BG" sz="1600" dirty="0" err="1">
                <a:effectLst/>
                <a:ea typeface="Times New Roman" panose="02020603050405020304" pitchFamily="18" charset="0"/>
              </a:rPr>
              <a:t>Die</a:t>
            </a:r>
            <a:r>
              <a:rPr lang="bg-BG" sz="1600" dirty="0">
                <a:effectLst/>
                <a:ea typeface="Times New Roman" panose="02020603050405020304" pitchFamily="18" charset="0"/>
              </a:rPr>
              <a:t> </a:t>
            </a:r>
            <a:r>
              <a:rPr lang="bg-BG" sz="1600" dirty="0" err="1">
                <a:effectLst/>
                <a:ea typeface="Times New Roman" panose="02020603050405020304" pitchFamily="18" charset="0"/>
              </a:rPr>
              <a:t>Frau</a:t>
            </a:r>
            <a:r>
              <a:rPr lang="bg-BG" sz="1600" dirty="0">
                <a:effectLst/>
                <a:ea typeface="Times New Roman" panose="02020603050405020304" pitchFamily="18" charset="0"/>
              </a:rPr>
              <a:t> </a:t>
            </a:r>
            <a:r>
              <a:rPr lang="bg-BG" sz="1600" dirty="0" err="1">
                <a:effectLst/>
                <a:ea typeface="Times New Roman" panose="02020603050405020304" pitchFamily="18" charset="0"/>
              </a:rPr>
              <a:t>am</a:t>
            </a:r>
            <a:r>
              <a:rPr lang="bg-BG" sz="1600" dirty="0">
                <a:effectLst/>
                <a:ea typeface="Times New Roman" panose="02020603050405020304" pitchFamily="18" charset="0"/>
              </a:rPr>
              <a:t> </a:t>
            </a:r>
            <a:r>
              <a:rPr lang="bg-BG" sz="1600" dirty="0" err="1">
                <a:effectLst/>
                <a:ea typeface="Times New Roman" panose="02020603050405020304" pitchFamily="18" charset="0"/>
              </a:rPr>
              <a:t>Strick</a:t>
            </a:r>
            <a:r>
              <a:rPr lang="bg-BG" sz="1600" dirty="0">
                <a:effectLst/>
                <a:ea typeface="Times New Roman" panose="02020603050405020304" pitchFamily="18" charset="0"/>
              </a:rPr>
              <a:t> </a:t>
            </a:r>
            <a:r>
              <a:rPr lang="bg-BG" sz="1600" dirty="0" err="1">
                <a:effectLst/>
                <a:ea typeface="Times New Roman" panose="02020603050405020304" pitchFamily="18" charset="0"/>
              </a:rPr>
              <a:t>Die</a:t>
            </a:r>
            <a:r>
              <a:rPr lang="bg-BG" sz="1600" dirty="0">
                <a:effectLst/>
                <a:ea typeface="Times New Roman" panose="02020603050405020304" pitchFamily="18" charset="0"/>
              </a:rPr>
              <a:t> </a:t>
            </a:r>
            <a:r>
              <a:rPr lang="bg-BG" sz="1600" dirty="0" err="1">
                <a:effectLst/>
                <a:ea typeface="Times New Roman" panose="02020603050405020304" pitchFamily="18" charset="0"/>
              </a:rPr>
              <a:t>Frau</a:t>
            </a:r>
            <a:r>
              <a:rPr lang="bg-BG" sz="1600" dirty="0">
                <a:effectLst/>
                <a:ea typeface="Times New Roman" panose="02020603050405020304" pitchFamily="18" charset="0"/>
              </a:rPr>
              <a:t> </a:t>
            </a:r>
            <a:r>
              <a:rPr lang="bg-BG" sz="1600" dirty="0" err="1">
                <a:effectLst/>
                <a:ea typeface="Times New Roman" panose="02020603050405020304" pitchFamily="18" charset="0"/>
              </a:rPr>
              <a:t>mit</a:t>
            </a:r>
            <a:r>
              <a:rPr lang="bg-BG" sz="1600" dirty="0">
                <a:effectLst/>
                <a:ea typeface="Times New Roman" panose="02020603050405020304" pitchFamily="18" charset="0"/>
              </a:rPr>
              <a:t> </a:t>
            </a:r>
            <a:r>
              <a:rPr lang="bg-BG" sz="1600" dirty="0" err="1">
                <a:effectLst/>
                <a:ea typeface="Times New Roman" panose="02020603050405020304" pitchFamily="18" charset="0"/>
              </a:rPr>
              <a:t>den</a:t>
            </a:r>
            <a:r>
              <a:rPr lang="bg-BG" sz="1600" dirty="0">
                <a:effectLst/>
                <a:ea typeface="Times New Roman" panose="02020603050405020304" pitchFamily="18" charset="0"/>
              </a:rPr>
              <a:t> </a:t>
            </a:r>
            <a:r>
              <a:rPr lang="bg-BG" sz="1600" dirty="0" err="1">
                <a:effectLst/>
                <a:ea typeface="Times New Roman" panose="02020603050405020304" pitchFamily="18" charset="0"/>
              </a:rPr>
              <a:t>aufgeschnittenen</a:t>
            </a:r>
            <a:r>
              <a:rPr lang="bg-BG" sz="1600" dirty="0">
                <a:effectLst/>
                <a:ea typeface="Times New Roman" panose="02020603050405020304" pitchFamily="18" charset="0"/>
              </a:rPr>
              <a:t> </a:t>
            </a:r>
            <a:r>
              <a:rPr lang="bg-BG" sz="1600" dirty="0" err="1">
                <a:effectLst/>
                <a:ea typeface="Times New Roman" panose="02020603050405020304" pitchFamily="18" charset="0"/>
              </a:rPr>
              <a:t>Pulsadern</a:t>
            </a:r>
            <a:r>
              <a:rPr lang="bg-BG" sz="1600" dirty="0">
                <a:effectLst/>
                <a:ea typeface="Times New Roman" panose="02020603050405020304" pitchFamily="18" charset="0"/>
              </a:rPr>
              <a:t> </a:t>
            </a:r>
            <a:r>
              <a:rPr lang="bg-BG" sz="1600" dirty="0" err="1">
                <a:effectLst/>
                <a:ea typeface="Times New Roman" panose="02020603050405020304" pitchFamily="18" charset="0"/>
              </a:rPr>
              <a:t>Die</a:t>
            </a:r>
            <a:r>
              <a:rPr lang="bg-BG" sz="1600" dirty="0">
                <a:effectLst/>
                <a:ea typeface="Times New Roman" panose="02020603050405020304" pitchFamily="18" charset="0"/>
              </a:rPr>
              <a:t> </a:t>
            </a:r>
            <a:r>
              <a:rPr lang="bg-BG" sz="1600" dirty="0" err="1">
                <a:effectLst/>
                <a:ea typeface="Times New Roman" panose="02020603050405020304" pitchFamily="18" charset="0"/>
              </a:rPr>
              <a:t>Frau</a:t>
            </a:r>
            <a:r>
              <a:rPr lang="bg-BG" sz="1600" dirty="0">
                <a:effectLst/>
                <a:ea typeface="Times New Roman" panose="02020603050405020304" pitchFamily="18" charset="0"/>
              </a:rPr>
              <a:t> </a:t>
            </a:r>
            <a:r>
              <a:rPr lang="bg-BG" sz="1600" dirty="0" err="1">
                <a:effectLst/>
                <a:ea typeface="Times New Roman" panose="02020603050405020304" pitchFamily="18" charset="0"/>
              </a:rPr>
              <a:t>mit</a:t>
            </a:r>
            <a:r>
              <a:rPr lang="bg-BG" sz="1600" dirty="0">
                <a:effectLst/>
                <a:ea typeface="Times New Roman" panose="02020603050405020304" pitchFamily="18" charset="0"/>
              </a:rPr>
              <a:t> </a:t>
            </a:r>
            <a:r>
              <a:rPr lang="bg-BG" sz="1600" dirty="0" err="1">
                <a:effectLst/>
                <a:ea typeface="Times New Roman" panose="02020603050405020304" pitchFamily="18" charset="0"/>
              </a:rPr>
              <a:t>der</a:t>
            </a:r>
            <a:r>
              <a:rPr lang="bg-BG" sz="1600" dirty="0">
                <a:effectLst/>
                <a:ea typeface="Times New Roman" panose="02020603050405020304" pitchFamily="18" charset="0"/>
              </a:rPr>
              <a:t> </a:t>
            </a:r>
            <a:r>
              <a:rPr lang="de-DE" sz="1600" dirty="0" err="1">
                <a:effectLst/>
                <a:ea typeface="Times New Roman" panose="02020603050405020304" pitchFamily="18" charset="0"/>
              </a:rPr>
              <a:t>Ü</a:t>
            </a:r>
            <a:r>
              <a:rPr lang="bg-BG" sz="1600" dirty="0" err="1">
                <a:effectLst/>
                <a:ea typeface="Times New Roman" panose="02020603050405020304" pitchFamily="18" charset="0"/>
              </a:rPr>
              <a:t>berdosis</a:t>
            </a:r>
            <a:r>
              <a:rPr lang="bg-BG" sz="1600" dirty="0">
                <a:effectLst/>
                <a:ea typeface="Times New Roman" panose="02020603050405020304" pitchFamily="18" charset="0"/>
              </a:rPr>
              <a:t> AUF DEN LIPPEN SCHNEE </a:t>
            </a:r>
            <a:r>
              <a:rPr lang="bg-BG" sz="1600" dirty="0" err="1">
                <a:effectLst/>
                <a:ea typeface="Times New Roman" panose="02020603050405020304" pitchFamily="18" charset="0"/>
              </a:rPr>
              <a:t>Die</a:t>
            </a:r>
            <a:r>
              <a:rPr lang="bg-BG" sz="1600" dirty="0">
                <a:effectLst/>
                <a:ea typeface="Times New Roman" panose="02020603050405020304" pitchFamily="18" charset="0"/>
              </a:rPr>
              <a:t> </a:t>
            </a:r>
            <a:r>
              <a:rPr lang="bg-BG" sz="1600" dirty="0" err="1">
                <a:effectLst/>
                <a:ea typeface="Times New Roman" panose="02020603050405020304" pitchFamily="18" charset="0"/>
              </a:rPr>
              <a:t>Frau</a:t>
            </a:r>
            <a:r>
              <a:rPr lang="bg-BG" sz="1600" dirty="0">
                <a:effectLst/>
                <a:ea typeface="Times New Roman" panose="02020603050405020304" pitchFamily="18" charset="0"/>
              </a:rPr>
              <a:t> </a:t>
            </a:r>
            <a:r>
              <a:rPr lang="bg-BG" sz="1600" dirty="0" err="1">
                <a:effectLst/>
                <a:ea typeface="Times New Roman" panose="02020603050405020304" pitchFamily="18" charset="0"/>
              </a:rPr>
              <a:t>mit</a:t>
            </a:r>
            <a:r>
              <a:rPr lang="bg-BG" sz="1600" dirty="0">
                <a:effectLst/>
                <a:ea typeface="Times New Roman" panose="02020603050405020304" pitchFamily="18" charset="0"/>
              </a:rPr>
              <a:t> </a:t>
            </a:r>
            <a:r>
              <a:rPr lang="bg-BG" sz="1600" dirty="0" err="1">
                <a:effectLst/>
                <a:ea typeface="Times New Roman" panose="02020603050405020304" pitchFamily="18" charset="0"/>
              </a:rPr>
              <a:t>dem</a:t>
            </a:r>
            <a:r>
              <a:rPr lang="bg-BG" sz="1600" dirty="0">
                <a:effectLst/>
                <a:ea typeface="Times New Roman" panose="02020603050405020304" pitchFamily="18" charset="0"/>
              </a:rPr>
              <a:t> </a:t>
            </a:r>
            <a:r>
              <a:rPr lang="bg-BG" sz="1600" dirty="0" err="1">
                <a:effectLst/>
                <a:ea typeface="Times New Roman" panose="02020603050405020304" pitchFamily="18" charset="0"/>
              </a:rPr>
              <a:t>Kopf</a:t>
            </a:r>
            <a:r>
              <a:rPr lang="bg-BG" sz="1600" dirty="0">
                <a:effectLst/>
                <a:ea typeface="Times New Roman" panose="02020603050405020304" pitchFamily="18" charset="0"/>
              </a:rPr>
              <a:t> </a:t>
            </a:r>
            <a:r>
              <a:rPr lang="bg-BG" sz="1600" dirty="0" err="1">
                <a:effectLst/>
                <a:ea typeface="Times New Roman" panose="02020603050405020304" pitchFamily="18" charset="0"/>
              </a:rPr>
              <a:t>im</a:t>
            </a:r>
            <a:r>
              <a:rPr lang="bg-BG" sz="1600" dirty="0">
                <a:effectLst/>
                <a:ea typeface="Times New Roman" panose="02020603050405020304" pitchFamily="18" charset="0"/>
              </a:rPr>
              <a:t> </a:t>
            </a:r>
            <a:r>
              <a:rPr lang="bg-BG" sz="1600" dirty="0" err="1">
                <a:effectLst/>
                <a:ea typeface="Times New Roman" panose="02020603050405020304" pitchFamily="18" charset="0"/>
              </a:rPr>
              <a:t>Gasherd</a:t>
            </a:r>
            <a:r>
              <a:rPr lang="bg-BG" sz="1600" dirty="0">
                <a:effectLst/>
                <a:ea typeface="Times New Roman" panose="02020603050405020304" pitchFamily="18" charset="0"/>
              </a:rPr>
              <a:t>. </a:t>
            </a:r>
            <a:r>
              <a:rPr lang="bg-BG" sz="1600" dirty="0" err="1">
                <a:effectLst/>
                <a:ea typeface="Times New Roman" panose="02020603050405020304" pitchFamily="18" charset="0"/>
              </a:rPr>
              <a:t>Gestern</a:t>
            </a:r>
            <a:r>
              <a:rPr lang="bg-BG" sz="1600" dirty="0">
                <a:effectLst/>
                <a:ea typeface="Times New Roman" panose="02020603050405020304" pitchFamily="18" charset="0"/>
              </a:rPr>
              <a:t> </a:t>
            </a:r>
            <a:r>
              <a:rPr lang="bg-BG" sz="1600" dirty="0" err="1">
                <a:effectLst/>
                <a:ea typeface="Times New Roman" panose="02020603050405020304" pitchFamily="18" charset="0"/>
              </a:rPr>
              <a:t>habe</a:t>
            </a:r>
            <a:r>
              <a:rPr lang="bg-BG" sz="1600" dirty="0">
                <a:effectLst/>
                <a:ea typeface="Times New Roman" panose="02020603050405020304" pitchFamily="18" charset="0"/>
              </a:rPr>
              <a:t> </a:t>
            </a:r>
            <a:r>
              <a:rPr lang="bg-BG" sz="1600" dirty="0" err="1">
                <a:effectLst/>
                <a:ea typeface="Times New Roman" panose="02020603050405020304" pitchFamily="18" charset="0"/>
              </a:rPr>
              <a:t>ich</a:t>
            </a:r>
            <a:r>
              <a:rPr lang="bg-BG" sz="1600" dirty="0">
                <a:effectLst/>
                <a:ea typeface="Times New Roman" panose="02020603050405020304" pitchFamily="18" charset="0"/>
              </a:rPr>
              <a:t> </a:t>
            </a:r>
            <a:r>
              <a:rPr lang="bg-BG" sz="1600" dirty="0" err="1">
                <a:effectLst/>
                <a:ea typeface="Times New Roman" panose="02020603050405020304" pitchFamily="18" charset="0"/>
              </a:rPr>
              <a:t>aufgeh</a:t>
            </a:r>
            <a:r>
              <a:rPr lang="de-DE" sz="1600" dirty="0">
                <a:effectLst/>
                <a:ea typeface="Times New Roman" panose="02020603050405020304" pitchFamily="18" charset="0"/>
              </a:rPr>
              <a:t>ö</a:t>
            </a:r>
            <a:r>
              <a:rPr lang="bg-BG" sz="1600" dirty="0" err="1">
                <a:effectLst/>
                <a:ea typeface="Times New Roman" panose="02020603050405020304" pitchFamily="18" charset="0"/>
              </a:rPr>
              <a:t>rt</a:t>
            </a:r>
            <a:r>
              <a:rPr lang="bg-BG" sz="1600" dirty="0">
                <a:effectLst/>
                <a:ea typeface="Times New Roman" panose="02020603050405020304" pitchFamily="18" charset="0"/>
              </a:rPr>
              <a:t> </a:t>
            </a:r>
            <a:r>
              <a:rPr lang="bg-BG" sz="1600" dirty="0" err="1">
                <a:effectLst/>
                <a:ea typeface="Times New Roman" panose="02020603050405020304" pitchFamily="18" charset="0"/>
              </a:rPr>
              <a:t>mich</a:t>
            </a:r>
            <a:r>
              <a:rPr lang="bg-BG" sz="1600" dirty="0">
                <a:effectLst/>
                <a:ea typeface="Times New Roman" panose="02020603050405020304" pitchFamily="18" charset="0"/>
              </a:rPr>
              <a:t> </a:t>
            </a:r>
            <a:r>
              <a:rPr lang="bg-BG" sz="1600" dirty="0" err="1">
                <a:effectLst/>
                <a:ea typeface="Times New Roman" panose="02020603050405020304" pitchFamily="18" charset="0"/>
              </a:rPr>
              <a:t>zu</a:t>
            </a:r>
            <a:r>
              <a:rPr lang="bg-BG" sz="1600" dirty="0">
                <a:effectLst/>
                <a:ea typeface="Times New Roman" panose="02020603050405020304" pitchFamily="18" charset="0"/>
              </a:rPr>
              <a:t> </a:t>
            </a:r>
            <a:r>
              <a:rPr lang="bg-BG" sz="1600" dirty="0" err="1">
                <a:effectLst/>
                <a:ea typeface="Times New Roman" panose="02020603050405020304" pitchFamily="18" charset="0"/>
              </a:rPr>
              <a:t>t</a:t>
            </a:r>
            <a:r>
              <a:rPr lang="de-DE" sz="1600" dirty="0">
                <a:effectLst/>
                <a:ea typeface="Times New Roman" panose="02020603050405020304" pitchFamily="18" charset="0"/>
              </a:rPr>
              <a:t>ö</a:t>
            </a:r>
            <a:r>
              <a:rPr lang="bg-BG" sz="1600" dirty="0" err="1">
                <a:effectLst/>
                <a:ea typeface="Times New Roman" panose="02020603050405020304" pitchFamily="18" charset="0"/>
              </a:rPr>
              <a:t>ten</a:t>
            </a:r>
            <a:r>
              <a:rPr lang="bg-BG" sz="1600" dirty="0">
                <a:effectLst/>
                <a:ea typeface="Times New Roman" panose="02020603050405020304" pitchFamily="18" charset="0"/>
              </a:rPr>
              <a:t>. </a:t>
            </a:r>
            <a:r>
              <a:rPr lang="bg-BG" sz="1600" dirty="0" err="1">
                <a:effectLst/>
                <a:ea typeface="Times New Roman" panose="02020603050405020304" pitchFamily="18" charset="0"/>
              </a:rPr>
              <a:t>Ich</a:t>
            </a:r>
            <a:r>
              <a:rPr lang="bg-BG" sz="1600" dirty="0">
                <a:effectLst/>
                <a:ea typeface="Times New Roman" panose="02020603050405020304" pitchFamily="18" charset="0"/>
              </a:rPr>
              <a:t> </a:t>
            </a:r>
            <a:r>
              <a:rPr lang="bg-BG" sz="1600" dirty="0" err="1">
                <a:effectLst/>
                <a:ea typeface="Times New Roman" panose="02020603050405020304" pitchFamily="18" charset="0"/>
              </a:rPr>
              <a:t>bin</a:t>
            </a:r>
            <a:r>
              <a:rPr lang="bg-BG" sz="1600" dirty="0">
                <a:effectLst/>
                <a:ea typeface="Times New Roman" panose="02020603050405020304" pitchFamily="18" charset="0"/>
              </a:rPr>
              <a:t> </a:t>
            </a:r>
            <a:r>
              <a:rPr lang="bg-BG" sz="1600" dirty="0" err="1">
                <a:effectLst/>
                <a:ea typeface="Times New Roman" panose="02020603050405020304" pitchFamily="18" charset="0"/>
              </a:rPr>
              <a:t>allein</a:t>
            </a:r>
            <a:r>
              <a:rPr lang="bg-BG" sz="1600" dirty="0">
                <a:effectLst/>
                <a:ea typeface="Times New Roman" panose="02020603050405020304" pitchFamily="18" charset="0"/>
              </a:rPr>
              <a:t> </a:t>
            </a:r>
            <a:r>
              <a:rPr lang="bg-BG" sz="1600" dirty="0" err="1">
                <a:effectLst/>
                <a:ea typeface="Times New Roman" panose="02020603050405020304" pitchFamily="18" charset="0"/>
              </a:rPr>
              <a:t>mit</a:t>
            </a:r>
            <a:r>
              <a:rPr lang="bg-BG" sz="1600" dirty="0">
                <a:effectLst/>
                <a:ea typeface="Times New Roman" panose="02020603050405020304" pitchFamily="18" charset="0"/>
              </a:rPr>
              <a:t> </a:t>
            </a:r>
            <a:r>
              <a:rPr lang="bg-BG" sz="1600" dirty="0" err="1">
                <a:effectLst/>
                <a:ea typeface="Times New Roman" panose="02020603050405020304" pitchFamily="18" charset="0"/>
              </a:rPr>
              <a:t>meinen</a:t>
            </a:r>
            <a:r>
              <a:rPr lang="bg-BG" sz="1600" dirty="0">
                <a:effectLst/>
                <a:ea typeface="Times New Roman" panose="02020603050405020304" pitchFamily="18" charset="0"/>
              </a:rPr>
              <a:t> </a:t>
            </a:r>
            <a:r>
              <a:rPr lang="bg-BG" sz="1600" dirty="0" err="1">
                <a:effectLst/>
                <a:ea typeface="Times New Roman" panose="02020603050405020304" pitchFamily="18" charset="0"/>
              </a:rPr>
              <a:t>Br</a:t>
            </a:r>
            <a:r>
              <a:rPr lang="de-DE" sz="1600" dirty="0" err="1">
                <a:effectLst/>
                <a:ea typeface="Times New Roman" panose="02020603050405020304" pitchFamily="18" charset="0"/>
              </a:rPr>
              <a:t>ü</a:t>
            </a:r>
            <a:r>
              <a:rPr lang="bg-BG" sz="1600" dirty="0" err="1">
                <a:effectLst/>
                <a:ea typeface="Times New Roman" panose="02020603050405020304" pitchFamily="18" charset="0"/>
              </a:rPr>
              <a:t>sten</a:t>
            </a:r>
            <a:r>
              <a:rPr lang="bg-BG" sz="1600" dirty="0">
                <a:effectLst/>
                <a:ea typeface="Times New Roman" panose="02020603050405020304" pitchFamily="18" charset="0"/>
              </a:rPr>
              <a:t> </a:t>
            </a:r>
            <a:r>
              <a:rPr lang="bg-BG" sz="1600" dirty="0" err="1">
                <a:effectLst/>
                <a:ea typeface="Times New Roman" panose="02020603050405020304" pitchFamily="18" charset="0"/>
              </a:rPr>
              <a:t>meinen</a:t>
            </a:r>
            <a:r>
              <a:rPr lang="bg-BG" sz="1600" dirty="0">
                <a:effectLst/>
                <a:ea typeface="Times New Roman" panose="02020603050405020304" pitchFamily="18" charset="0"/>
              </a:rPr>
              <a:t> </a:t>
            </a:r>
            <a:r>
              <a:rPr lang="bg-BG" sz="1600" dirty="0" err="1">
                <a:effectLst/>
                <a:ea typeface="Times New Roman" panose="02020603050405020304" pitchFamily="18" charset="0"/>
              </a:rPr>
              <a:t>Schenkeln</a:t>
            </a:r>
            <a:r>
              <a:rPr lang="bg-BG" sz="1600" dirty="0">
                <a:effectLst/>
                <a:ea typeface="Times New Roman" panose="02020603050405020304" pitchFamily="18" charset="0"/>
              </a:rPr>
              <a:t> </a:t>
            </a:r>
            <a:r>
              <a:rPr lang="bg-BG" sz="1600" dirty="0" err="1">
                <a:effectLst/>
                <a:ea typeface="Times New Roman" panose="02020603050405020304" pitchFamily="18" charset="0"/>
              </a:rPr>
              <a:t>meinem</a:t>
            </a:r>
            <a:r>
              <a:rPr lang="bg-BG" sz="1600" dirty="0">
                <a:effectLst/>
                <a:ea typeface="Times New Roman" panose="02020603050405020304" pitchFamily="18" charset="0"/>
              </a:rPr>
              <a:t> </a:t>
            </a:r>
            <a:r>
              <a:rPr lang="bg-BG" sz="1600" dirty="0" err="1">
                <a:effectLst/>
                <a:ea typeface="Times New Roman" panose="02020603050405020304" pitchFamily="18" charset="0"/>
              </a:rPr>
              <a:t>Scho</a:t>
            </a:r>
            <a:r>
              <a:rPr lang="de-DE" sz="1600" dirty="0" err="1">
                <a:effectLst/>
                <a:ea typeface="Times New Roman" panose="02020603050405020304" pitchFamily="18" charset="0"/>
              </a:rPr>
              <a:t>ß</a:t>
            </a:r>
            <a:r>
              <a:rPr lang="bg-BG" sz="1600" dirty="0">
                <a:effectLst/>
                <a:ea typeface="Times New Roman" panose="02020603050405020304" pitchFamily="18" charset="0"/>
              </a:rPr>
              <a:t>. </a:t>
            </a:r>
            <a:r>
              <a:rPr lang="bg-BG" sz="1600" dirty="0" err="1">
                <a:effectLst/>
                <a:ea typeface="Times New Roman" panose="02020603050405020304" pitchFamily="18" charset="0"/>
              </a:rPr>
              <a:t>Ich</a:t>
            </a:r>
            <a:r>
              <a:rPr lang="bg-BG" sz="1600" dirty="0">
                <a:effectLst/>
                <a:ea typeface="Times New Roman" panose="02020603050405020304" pitchFamily="18" charset="0"/>
              </a:rPr>
              <a:t> </a:t>
            </a:r>
            <a:r>
              <a:rPr lang="bg-BG" sz="1600" dirty="0" err="1">
                <a:effectLst/>
                <a:ea typeface="Times New Roman" panose="02020603050405020304" pitchFamily="18" charset="0"/>
              </a:rPr>
              <a:t>zertr</a:t>
            </a:r>
            <a:r>
              <a:rPr lang="de-DE" sz="1600" dirty="0" err="1">
                <a:effectLst/>
                <a:ea typeface="Times New Roman" panose="02020603050405020304" pitchFamily="18" charset="0"/>
              </a:rPr>
              <a:t>ü</a:t>
            </a:r>
            <a:r>
              <a:rPr lang="bg-BG" sz="1600" dirty="0" err="1">
                <a:effectLst/>
                <a:ea typeface="Times New Roman" panose="02020603050405020304" pitchFamily="18" charset="0"/>
              </a:rPr>
              <a:t>mmre</a:t>
            </a:r>
            <a:r>
              <a:rPr lang="bg-BG" sz="1600" dirty="0">
                <a:effectLst/>
                <a:ea typeface="Times New Roman" panose="02020603050405020304" pitchFamily="18" charset="0"/>
              </a:rPr>
              <a:t> </a:t>
            </a:r>
            <a:r>
              <a:rPr lang="bg-BG" sz="1600" dirty="0" err="1">
                <a:effectLst/>
                <a:ea typeface="Times New Roman" panose="02020603050405020304" pitchFamily="18" charset="0"/>
              </a:rPr>
              <a:t>die</a:t>
            </a:r>
            <a:r>
              <a:rPr lang="bg-BG" sz="1600" dirty="0">
                <a:effectLst/>
                <a:ea typeface="Times New Roman" panose="02020603050405020304" pitchFamily="18" charset="0"/>
              </a:rPr>
              <a:t> </a:t>
            </a:r>
            <a:r>
              <a:rPr lang="bg-BG" sz="1600" dirty="0" err="1">
                <a:effectLst/>
                <a:ea typeface="Times New Roman" panose="02020603050405020304" pitchFamily="18" charset="0"/>
              </a:rPr>
              <a:t>Werkzeuge</a:t>
            </a:r>
            <a:r>
              <a:rPr lang="bg-BG" sz="1600" dirty="0">
                <a:effectLst/>
                <a:ea typeface="Times New Roman" panose="02020603050405020304" pitchFamily="18" charset="0"/>
              </a:rPr>
              <a:t> </a:t>
            </a:r>
            <a:r>
              <a:rPr lang="bg-BG" sz="1600" dirty="0" err="1">
                <a:effectLst/>
                <a:ea typeface="Times New Roman" panose="02020603050405020304" pitchFamily="18" charset="0"/>
              </a:rPr>
              <a:t>meiner</a:t>
            </a:r>
            <a:r>
              <a:rPr lang="bg-BG" sz="1600" dirty="0">
                <a:effectLst/>
                <a:ea typeface="Times New Roman" panose="02020603050405020304" pitchFamily="18" charset="0"/>
              </a:rPr>
              <a:t> </a:t>
            </a:r>
            <a:r>
              <a:rPr lang="bg-BG" sz="1600" dirty="0" err="1">
                <a:effectLst/>
                <a:ea typeface="Times New Roman" panose="02020603050405020304" pitchFamily="18" charset="0"/>
              </a:rPr>
              <a:t>Gefangenschaft</a:t>
            </a:r>
            <a:r>
              <a:rPr lang="bg-BG" sz="1600" dirty="0">
                <a:effectLst/>
                <a:ea typeface="Times New Roman" panose="02020603050405020304" pitchFamily="18" charset="0"/>
              </a:rPr>
              <a:t> </a:t>
            </a:r>
            <a:r>
              <a:rPr lang="bg-BG" sz="1600" dirty="0" err="1">
                <a:effectLst/>
                <a:ea typeface="Times New Roman" panose="02020603050405020304" pitchFamily="18" charset="0"/>
              </a:rPr>
              <a:t>den</a:t>
            </a:r>
            <a:r>
              <a:rPr lang="bg-BG" sz="1600" dirty="0">
                <a:effectLst/>
                <a:ea typeface="Times New Roman" panose="02020603050405020304" pitchFamily="18" charset="0"/>
              </a:rPr>
              <a:t> </a:t>
            </a:r>
            <a:r>
              <a:rPr lang="bg-BG" sz="1600" dirty="0" err="1">
                <a:effectLst/>
                <a:ea typeface="Times New Roman" panose="02020603050405020304" pitchFamily="18" charset="0"/>
              </a:rPr>
              <a:t>Stuhl</a:t>
            </a:r>
            <a:r>
              <a:rPr lang="bg-BG" sz="1600" dirty="0">
                <a:effectLst/>
                <a:ea typeface="Times New Roman" panose="02020603050405020304" pitchFamily="18" charset="0"/>
              </a:rPr>
              <a:t> </a:t>
            </a:r>
            <a:r>
              <a:rPr lang="bg-BG" sz="1600" dirty="0" err="1">
                <a:effectLst/>
                <a:ea typeface="Times New Roman" panose="02020603050405020304" pitchFamily="18" charset="0"/>
              </a:rPr>
              <a:t>den</a:t>
            </a:r>
            <a:r>
              <a:rPr lang="bg-BG" sz="1600" dirty="0">
                <a:effectLst/>
                <a:ea typeface="Times New Roman" panose="02020603050405020304" pitchFamily="18" charset="0"/>
              </a:rPr>
              <a:t> </a:t>
            </a:r>
            <a:r>
              <a:rPr lang="bg-BG" sz="1600" dirty="0" err="1">
                <a:effectLst/>
                <a:ea typeface="Times New Roman" panose="02020603050405020304" pitchFamily="18" charset="0"/>
              </a:rPr>
              <a:t>Tisch</a:t>
            </a:r>
            <a:r>
              <a:rPr lang="bg-BG" sz="1600" dirty="0">
                <a:effectLst/>
                <a:ea typeface="Times New Roman" panose="02020603050405020304" pitchFamily="18" charset="0"/>
              </a:rPr>
              <a:t> </a:t>
            </a:r>
            <a:r>
              <a:rPr lang="bg-BG" sz="1600" dirty="0" err="1">
                <a:effectLst/>
                <a:ea typeface="Times New Roman" panose="02020603050405020304" pitchFamily="18" charset="0"/>
              </a:rPr>
              <a:t>das</a:t>
            </a:r>
            <a:r>
              <a:rPr lang="bg-BG" sz="1600" dirty="0">
                <a:effectLst/>
                <a:ea typeface="Times New Roman" panose="02020603050405020304" pitchFamily="18" charset="0"/>
              </a:rPr>
              <a:t> </a:t>
            </a:r>
            <a:r>
              <a:rPr lang="bg-BG" sz="1600" dirty="0" err="1">
                <a:effectLst/>
                <a:ea typeface="Times New Roman" panose="02020603050405020304" pitchFamily="18" charset="0"/>
              </a:rPr>
              <a:t>Bett</a:t>
            </a:r>
            <a:r>
              <a:rPr lang="bg-BG" sz="1600" dirty="0">
                <a:effectLst/>
                <a:ea typeface="Times New Roman" panose="02020603050405020304" pitchFamily="18" charset="0"/>
              </a:rPr>
              <a:t>. </a:t>
            </a:r>
            <a:r>
              <a:rPr lang="bg-BG" sz="1600" dirty="0" err="1">
                <a:effectLst/>
                <a:ea typeface="Times New Roman" panose="02020603050405020304" pitchFamily="18" charset="0"/>
              </a:rPr>
              <a:t>Ich</a:t>
            </a:r>
            <a:r>
              <a:rPr lang="bg-BG" sz="1600" dirty="0">
                <a:effectLst/>
                <a:ea typeface="Times New Roman" panose="02020603050405020304" pitchFamily="18" charset="0"/>
              </a:rPr>
              <a:t> </a:t>
            </a:r>
            <a:r>
              <a:rPr lang="bg-BG" sz="1600" dirty="0" err="1">
                <a:effectLst/>
                <a:ea typeface="Times New Roman" panose="02020603050405020304" pitchFamily="18" charset="0"/>
              </a:rPr>
              <a:t>zerst</a:t>
            </a:r>
            <a:r>
              <a:rPr lang="de-DE" sz="1600" dirty="0">
                <a:effectLst/>
                <a:ea typeface="Times New Roman" panose="02020603050405020304" pitchFamily="18" charset="0"/>
              </a:rPr>
              <a:t>ö</a:t>
            </a:r>
            <a:r>
              <a:rPr lang="bg-BG" sz="1600" dirty="0" err="1">
                <a:effectLst/>
                <a:ea typeface="Times New Roman" panose="02020603050405020304" pitchFamily="18" charset="0"/>
              </a:rPr>
              <a:t>re</a:t>
            </a:r>
            <a:r>
              <a:rPr lang="bg-BG" sz="1600" dirty="0">
                <a:effectLst/>
                <a:ea typeface="Times New Roman" panose="02020603050405020304" pitchFamily="18" charset="0"/>
              </a:rPr>
              <a:t> </a:t>
            </a:r>
            <a:r>
              <a:rPr lang="bg-BG" sz="1600" dirty="0" err="1">
                <a:effectLst/>
                <a:ea typeface="Times New Roman" panose="02020603050405020304" pitchFamily="18" charset="0"/>
              </a:rPr>
              <a:t>das</a:t>
            </a:r>
            <a:r>
              <a:rPr lang="bg-BG" sz="1600" dirty="0">
                <a:effectLst/>
                <a:ea typeface="Times New Roman" panose="02020603050405020304" pitchFamily="18" charset="0"/>
              </a:rPr>
              <a:t> </a:t>
            </a:r>
            <a:r>
              <a:rPr lang="bg-BG" sz="1600" dirty="0" err="1">
                <a:effectLst/>
                <a:ea typeface="Times New Roman" panose="02020603050405020304" pitchFamily="18" charset="0"/>
              </a:rPr>
              <a:t>Schlachtfeld</a:t>
            </a:r>
            <a:r>
              <a:rPr lang="bg-BG" sz="1600" dirty="0">
                <a:effectLst/>
                <a:ea typeface="Times New Roman" panose="02020603050405020304" pitchFamily="18" charset="0"/>
              </a:rPr>
              <a:t> </a:t>
            </a:r>
            <a:r>
              <a:rPr lang="bg-BG" sz="1600" dirty="0" err="1">
                <a:effectLst/>
                <a:ea typeface="Times New Roman" panose="02020603050405020304" pitchFamily="18" charset="0"/>
              </a:rPr>
              <a:t>das</a:t>
            </a:r>
            <a:r>
              <a:rPr lang="bg-BG" sz="1600" dirty="0">
                <a:effectLst/>
                <a:ea typeface="Times New Roman" panose="02020603050405020304" pitchFamily="18" charset="0"/>
              </a:rPr>
              <a:t> </a:t>
            </a:r>
            <a:r>
              <a:rPr lang="bg-BG" sz="1600" dirty="0" err="1">
                <a:effectLst/>
                <a:ea typeface="Times New Roman" panose="02020603050405020304" pitchFamily="18" charset="0"/>
              </a:rPr>
              <a:t>mein</a:t>
            </a:r>
            <a:r>
              <a:rPr lang="bg-BG" sz="1600" dirty="0">
                <a:effectLst/>
                <a:ea typeface="Times New Roman" panose="02020603050405020304" pitchFamily="18" charset="0"/>
              </a:rPr>
              <a:t> </a:t>
            </a:r>
            <a:r>
              <a:rPr lang="bg-BG" sz="1600" dirty="0" err="1">
                <a:effectLst/>
                <a:ea typeface="Times New Roman" panose="02020603050405020304" pitchFamily="18" charset="0"/>
              </a:rPr>
              <a:t>Heim</a:t>
            </a:r>
            <a:r>
              <a:rPr lang="bg-BG" sz="1600" dirty="0">
                <a:effectLst/>
                <a:ea typeface="Times New Roman" panose="02020603050405020304" pitchFamily="18" charset="0"/>
              </a:rPr>
              <a:t> </a:t>
            </a:r>
            <a:r>
              <a:rPr lang="bg-BG" sz="1600" dirty="0" err="1">
                <a:effectLst/>
                <a:ea typeface="Times New Roman" panose="02020603050405020304" pitchFamily="18" charset="0"/>
              </a:rPr>
              <a:t>war</a:t>
            </a:r>
            <a:r>
              <a:rPr lang="bg-BG" sz="1600" dirty="0">
                <a:effectLst/>
                <a:ea typeface="Times New Roman" panose="02020603050405020304" pitchFamily="18" charset="0"/>
              </a:rPr>
              <a:t>. </a:t>
            </a:r>
            <a:r>
              <a:rPr lang="bg-BG" sz="1600" dirty="0" err="1">
                <a:effectLst/>
                <a:ea typeface="Times New Roman" panose="02020603050405020304" pitchFamily="18" charset="0"/>
              </a:rPr>
              <a:t>Ich</a:t>
            </a:r>
            <a:r>
              <a:rPr lang="bg-BG" sz="1600" dirty="0">
                <a:effectLst/>
                <a:ea typeface="Times New Roman" panose="02020603050405020304" pitchFamily="18" charset="0"/>
              </a:rPr>
              <a:t> </a:t>
            </a:r>
            <a:r>
              <a:rPr lang="bg-BG" sz="1600" dirty="0" err="1">
                <a:effectLst/>
                <a:ea typeface="Times New Roman" panose="02020603050405020304" pitchFamily="18" charset="0"/>
              </a:rPr>
              <a:t>rei</a:t>
            </a:r>
            <a:r>
              <a:rPr lang="de-DE" sz="1600" dirty="0" err="1">
                <a:effectLst/>
                <a:ea typeface="Times New Roman" panose="02020603050405020304" pitchFamily="18" charset="0"/>
              </a:rPr>
              <a:t>ß</a:t>
            </a:r>
            <a:r>
              <a:rPr lang="bg-BG" sz="1600" dirty="0" err="1">
                <a:effectLst/>
                <a:ea typeface="Times New Roman" panose="02020603050405020304" pitchFamily="18" charset="0"/>
              </a:rPr>
              <a:t>e</a:t>
            </a:r>
            <a:r>
              <a:rPr lang="bg-BG" sz="1600" dirty="0">
                <a:effectLst/>
                <a:ea typeface="Times New Roman" panose="02020603050405020304" pitchFamily="18" charset="0"/>
              </a:rPr>
              <a:t> </a:t>
            </a:r>
            <a:r>
              <a:rPr lang="bg-BG" sz="1600" dirty="0" err="1">
                <a:effectLst/>
                <a:ea typeface="Times New Roman" panose="02020603050405020304" pitchFamily="18" charset="0"/>
              </a:rPr>
              <a:t>die</a:t>
            </a:r>
            <a:r>
              <a:rPr lang="bg-BG" sz="1600" dirty="0">
                <a:effectLst/>
                <a:ea typeface="Times New Roman" panose="02020603050405020304" pitchFamily="18" charset="0"/>
              </a:rPr>
              <a:t> </a:t>
            </a:r>
            <a:r>
              <a:rPr lang="bg-BG" sz="1600" dirty="0" err="1">
                <a:effectLst/>
                <a:ea typeface="Times New Roman" panose="02020603050405020304" pitchFamily="18" charset="0"/>
              </a:rPr>
              <a:t>T</a:t>
            </a:r>
            <a:r>
              <a:rPr lang="de-DE" sz="1600" dirty="0" err="1">
                <a:effectLst/>
                <a:ea typeface="Times New Roman" panose="02020603050405020304" pitchFamily="18" charset="0"/>
              </a:rPr>
              <a:t>ü</a:t>
            </a:r>
            <a:r>
              <a:rPr lang="bg-BG" sz="1600" dirty="0" err="1">
                <a:effectLst/>
                <a:ea typeface="Times New Roman" panose="02020603050405020304" pitchFamily="18" charset="0"/>
              </a:rPr>
              <a:t>ren</a:t>
            </a:r>
            <a:r>
              <a:rPr lang="bg-BG" sz="1600" dirty="0">
                <a:effectLst/>
                <a:ea typeface="Times New Roman" panose="02020603050405020304" pitchFamily="18" charset="0"/>
              </a:rPr>
              <a:t> </a:t>
            </a:r>
            <a:r>
              <a:rPr lang="bg-BG" sz="1600" dirty="0" err="1">
                <a:effectLst/>
                <a:ea typeface="Times New Roman" panose="02020603050405020304" pitchFamily="18" charset="0"/>
              </a:rPr>
              <a:t>auf</a:t>
            </a:r>
            <a:r>
              <a:rPr lang="bg-BG" sz="1600" dirty="0">
                <a:effectLst/>
                <a:ea typeface="Times New Roman" panose="02020603050405020304" pitchFamily="18" charset="0"/>
              </a:rPr>
              <a:t>, </a:t>
            </a:r>
            <a:r>
              <a:rPr lang="bg-BG" sz="1600" dirty="0" err="1">
                <a:effectLst/>
                <a:ea typeface="Times New Roman" panose="02020603050405020304" pitchFamily="18" charset="0"/>
              </a:rPr>
              <a:t>damit</a:t>
            </a:r>
            <a:r>
              <a:rPr lang="bg-BG" sz="1600" dirty="0">
                <a:effectLst/>
                <a:ea typeface="Times New Roman" panose="02020603050405020304" pitchFamily="18" charset="0"/>
              </a:rPr>
              <a:t> </a:t>
            </a:r>
            <a:r>
              <a:rPr lang="bg-BG" sz="1600" dirty="0" err="1">
                <a:effectLst/>
                <a:ea typeface="Times New Roman" panose="02020603050405020304" pitchFamily="18" charset="0"/>
              </a:rPr>
              <a:t>der</a:t>
            </a:r>
            <a:r>
              <a:rPr lang="bg-BG" sz="1600" dirty="0">
                <a:effectLst/>
                <a:ea typeface="Times New Roman" panose="02020603050405020304" pitchFamily="18" charset="0"/>
              </a:rPr>
              <a:t> </a:t>
            </a:r>
            <a:r>
              <a:rPr lang="bg-BG" sz="1600" dirty="0" err="1">
                <a:effectLst/>
                <a:ea typeface="Times New Roman" panose="02020603050405020304" pitchFamily="18" charset="0"/>
              </a:rPr>
              <a:t>Wind</a:t>
            </a:r>
            <a:r>
              <a:rPr lang="bg-BG" sz="1600" dirty="0">
                <a:effectLst/>
                <a:ea typeface="Times New Roman" panose="02020603050405020304" pitchFamily="18" charset="0"/>
              </a:rPr>
              <a:t> </a:t>
            </a:r>
            <a:r>
              <a:rPr lang="bg-BG" sz="1600" dirty="0" err="1">
                <a:effectLst/>
                <a:ea typeface="Times New Roman" panose="02020603050405020304" pitchFamily="18" charset="0"/>
              </a:rPr>
              <a:t>herein</a:t>
            </a:r>
            <a:r>
              <a:rPr lang="bg-BG" sz="1600" dirty="0">
                <a:effectLst/>
                <a:ea typeface="Times New Roman" panose="02020603050405020304" pitchFamily="18" charset="0"/>
              </a:rPr>
              <a:t> </a:t>
            </a:r>
            <a:r>
              <a:rPr lang="bg-BG" sz="1600" dirty="0" err="1">
                <a:effectLst/>
                <a:ea typeface="Times New Roman" panose="02020603050405020304" pitchFamily="18" charset="0"/>
              </a:rPr>
              <a:t>kann</a:t>
            </a:r>
            <a:r>
              <a:rPr lang="bg-BG" sz="1600" dirty="0">
                <a:effectLst/>
                <a:ea typeface="Times New Roman" panose="02020603050405020304" pitchFamily="18" charset="0"/>
              </a:rPr>
              <a:t> </a:t>
            </a:r>
            <a:r>
              <a:rPr lang="bg-BG" sz="1600" dirty="0" err="1">
                <a:effectLst/>
                <a:ea typeface="Times New Roman" panose="02020603050405020304" pitchFamily="18" charset="0"/>
              </a:rPr>
              <a:t>und</a:t>
            </a:r>
            <a:r>
              <a:rPr lang="bg-BG" sz="1600" dirty="0">
                <a:effectLst/>
                <a:ea typeface="Times New Roman" panose="02020603050405020304" pitchFamily="18" charset="0"/>
              </a:rPr>
              <a:t> </a:t>
            </a:r>
            <a:r>
              <a:rPr lang="bg-BG" sz="1600" dirty="0" err="1">
                <a:effectLst/>
                <a:ea typeface="Times New Roman" panose="02020603050405020304" pitchFamily="18" charset="0"/>
              </a:rPr>
              <a:t>der</a:t>
            </a:r>
            <a:r>
              <a:rPr lang="bg-BG" sz="1600" dirty="0">
                <a:effectLst/>
                <a:ea typeface="Times New Roman" panose="02020603050405020304" pitchFamily="18" charset="0"/>
              </a:rPr>
              <a:t> </a:t>
            </a:r>
            <a:r>
              <a:rPr lang="bg-BG" sz="1600" dirty="0" err="1">
                <a:effectLst/>
                <a:ea typeface="Times New Roman" panose="02020603050405020304" pitchFamily="18" charset="0"/>
              </a:rPr>
              <a:t>Schrei</a:t>
            </a:r>
            <a:r>
              <a:rPr lang="bg-BG" sz="1600" dirty="0">
                <a:effectLst/>
                <a:ea typeface="Times New Roman" panose="02020603050405020304" pitchFamily="18" charset="0"/>
              </a:rPr>
              <a:t> </a:t>
            </a:r>
            <a:r>
              <a:rPr lang="bg-BG" sz="1600" dirty="0" err="1">
                <a:effectLst/>
                <a:ea typeface="Times New Roman" panose="02020603050405020304" pitchFamily="18" charset="0"/>
              </a:rPr>
              <a:t>der</a:t>
            </a:r>
            <a:r>
              <a:rPr lang="bg-BG" sz="1600" dirty="0">
                <a:effectLst/>
                <a:ea typeface="Times New Roman" panose="02020603050405020304" pitchFamily="18" charset="0"/>
              </a:rPr>
              <a:t> </a:t>
            </a:r>
            <a:r>
              <a:rPr lang="bg-BG" sz="1600" dirty="0" err="1">
                <a:effectLst/>
                <a:ea typeface="Times New Roman" panose="02020603050405020304" pitchFamily="18" charset="0"/>
              </a:rPr>
              <a:t>Welt</a:t>
            </a:r>
            <a:r>
              <a:rPr lang="bg-BG" sz="1600" dirty="0">
                <a:effectLst/>
                <a:ea typeface="Times New Roman" panose="02020603050405020304" pitchFamily="18" charset="0"/>
              </a:rPr>
              <a:t>. </a:t>
            </a:r>
            <a:r>
              <a:rPr lang="bg-BG" sz="1600" dirty="0" err="1">
                <a:effectLst/>
                <a:ea typeface="Times New Roman" panose="02020603050405020304" pitchFamily="18" charset="0"/>
              </a:rPr>
              <a:t>Ich</a:t>
            </a:r>
            <a:r>
              <a:rPr lang="bg-BG" sz="1600" dirty="0">
                <a:effectLst/>
                <a:ea typeface="Times New Roman" panose="02020603050405020304" pitchFamily="18" charset="0"/>
              </a:rPr>
              <a:t> </a:t>
            </a:r>
            <a:r>
              <a:rPr lang="bg-BG" sz="1600" dirty="0" err="1">
                <a:effectLst/>
                <a:ea typeface="Times New Roman" panose="02020603050405020304" pitchFamily="18" charset="0"/>
              </a:rPr>
              <a:t>zerschlage</a:t>
            </a:r>
            <a:r>
              <a:rPr lang="bg-BG" sz="1600" dirty="0">
                <a:effectLst/>
                <a:ea typeface="Times New Roman" panose="02020603050405020304" pitchFamily="18" charset="0"/>
              </a:rPr>
              <a:t> </a:t>
            </a:r>
            <a:r>
              <a:rPr lang="bg-BG" sz="1600" dirty="0" err="1">
                <a:effectLst/>
                <a:ea typeface="Times New Roman" panose="02020603050405020304" pitchFamily="18" charset="0"/>
              </a:rPr>
              <a:t>das</a:t>
            </a:r>
            <a:r>
              <a:rPr lang="bg-BG" sz="1600" dirty="0">
                <a:effectLst/>
                <a:ea typeface="Times New Roman" panose="02020603050405020304" pitchFamily="18" charset="0"/>
              </a:rPr>
              <a:t> </a:t>
            </a:r>
            <a:r>
              <a:rPr lang="bg-BG" sz="1600" dirty="0" err="1">
                <a:effectLst/>
                <a:ea typeface="Times New Roman" panose="02020603050405020304" pitchFamily="18" charset="0"/>
              </a:rPr>
              <a:t>Fenster</a:t>
            </a:r>
            <a:r>
              <a:rPr lang="bg-BG" sz="1600" dirty="0">
                <a:effectLst/>
                <a:ea typeface="Times New Roman" panose="02020603050405020304" pitchFamily="18" charset="0"/>
              </a:rPr>
              <a:t>. </a:t>
            </a:r>
            <a:r>
              <a:rPr lang="bg-BG" sz="1600" dirty="0" err="1">
                <a:effectLst/>
                <a:ea typeface="Times New Roman" panose="02020603050405020304" pitchFamily="18" charset="0"/>
              </a:rPr>
              <a:t>Mit</a:t>
            </a:r>
            <a:r>
              <a:rPr lang="bg-BG" sz="1600" dirty="0">
                <a:effectLst/>
                <a:ea typeface="Times New Roman" panose="02020603050405020304" pitchFamily="18" charset="0"/>
              </a:rPr>
              <a:t> </a:t>
            </a:r>
            <a:r>
              <a:rPr lang="bg-BG" sz="1600" dirty="0" err="1">
                <a:effectLst/>
                <a:ea typeface="Times New Roman" panose="02020603050405020304" pitchFamily="18" charset="0"/>
              </a:rPr>
              <a:t>meinen</a:t>
            </a:r>
            <a:r>
              <a:rPr lang="bg-BG" sz="1600" dirty="0">
                <a:effectLst/>
                <a:ea typeface="Times New Roman" panose="02020603050405020304" pitchFamily="18" charset="0"/>
              </a:rPr>
              <a:t> </a:t>
            </a:r>
            <a:r>
              <a:rPr lang="bg-BG" sz="1600" dirty="0" err="1">
                <a:effectLst/>
                <a:ea typeface="Times New Roman" panose="02020603050405020304" pitchFamily="18" charset="0"/>
              </a:rPr>
              <a:t>blutenden</a:t>
            </a:r>
            <a:r>
              <a:rPr lang="bg-BG" sz="1600" dirty="0">
                <a:effectLst/>
                <a:ea typeface="Times New Roman" panose="02020603050405020304" pitchFamily="18" charset="0"/>
              </a:rPr>
              <a:t> </a:t>
            </a:r>
            <a:r>
              <a:rPr lang="bg-BG" sz="1600" dirty="0" err="1">
                <a:effectLst/>
                <a:ea typeface="Times New Roman" panose="02020603050405020304" pitchFamily="18" charset="0"/>
              </a:rPr>
              <a:t>H</a:t>
            </a:r>
            <a:r>
              <a:rPr lang="de-DE" sz="1600" dirty="0">
                <a:effectLst/>
                <a:ea typeface="Times New Roman" panose="02020603050405020304" pitchFamily="18" charset="0"/>
              </a:rPr>
              <a:t>ä</a:t>
            </a:r>
            <a:r>
              <a:rPr lang="bg-BG" sz="1600" dirty="0" err="1">
                <a:effectLst/>
                <a:ea typeface="Times New Roman" panose="02020603050405020304" pitchFamily="18" charset="0"/>
              </a:rPr>
              <a:t>nden</a:t>
            </a:r>
            <a:r>
              <a:rPr lang="bg-BG" sz="1600" dirty="0">
                <a:effectLst/>
                <a:ea typeface="Times New Roman" panose="02020603050405020304" pitchFamily="18" charset="0"/>
              </a:rPr>
              <a:t> </a:t>
            </a:r>
            <a:r>
              <a:rPr lang="bg-BG" sz="1600" dirty="0" err="1">
                <a:effectLst/>
                <a:ea typeface="Times New Roman" panose="02020603050405020304" pitchFamily="18" charset="0"/>
              </a:rPr>
              <a:t>zerrei</a:t>
            </a:r>
            <a:r>
              <a:rPr lang="de-DE" sz="1600" dirty="0" err="1">
                <a:effectLst/>
                <a:ea typeface="Times New Roman" panose="02020603050405020304" pitchFamily="18" charset="0"/>
              </a:rPr>
              <a:t>ß</a:t>
            </a:r>
            <a:r>
              <a:rPr lang="bg-BG" sz="1600" dirty="0" err="1">
                <a:effectLst/>
                <a:ea typeface="Times New Roman" panose="02020603050405020304" pitchFamily="18" charset="0"/>
              </a:rPr>
              <a:t>e</a:t>
            </a:r>
            <a:r>
              <a:rPr lang="bg-BG" sz="1600" dirty="0">
                <a:effectLst/>
                <a:ea typeface="Times New Roman" panose="02020603050405020304" pitchFamily="18" charset="0"/>
              </a:rPr>
              <a:t> </a:t>
            </a:r>
            <a:r>
              <a:rPr lang="bg-BG" sz="1600" dirty="0" err="1">
                <a:effectLst/>
                <a:ea typeface="Times New Roman" panose="02020603050405020304" pitchFamily="18" charset="0"/>
              </a:rPr>
              <a:t>ich</a:t>
            </a:r>
            <a:r>
              <a:rPr lang="bg-BG" sz="1600" dirty="0">
                <a:effectLst/>
                <a:ea typeface="Times New Roman" panose="02020603050405020304" pitchFamily="18" charset="0"/>
              </a:rPr>
              <a:t> </a:t>
            </a:r>
            <a:r>
              <a:rPr lang="bg-BG" sz="1600" dirty="0" err="1">
                <a:effectLst/>
                <a:ea typeface="Times New Roman" panose="02020603050405020304" pitchFamily="18" charset="0"/>
              </a:rPr>
              <a:t>die</a:t>
            </a:r>
            <a:r>
              <a:rPr lang="bg-BG" sz="1600" dirty="0">
                <a:effectLst/>
                <a:ea typeface="Times New Roman" panose="02020603050405020304" pitchFamily="18" charset="0"/>
              </a:rPr>
              <a:t> </a:t>
            </a:r>
            <a:r>
              <a:rPr lang="bg-BG" sz="1600" dirty="0" err="1">
                <a:effectLst/>
                <a:ea typeface="Times New Roman" panose="02020603050405020304" pitchFamily="18" charset="0"/>
              </a:rPr>
              <a:t>Fotografien</a:t>
            </a:r>
            <a:r>
              <a:rPr lang="bg-BG" sz="1600" dirty="0">
                <a:effectLst/>
                <a:ea typeface="Times New Roman" panose="02020603050405020304" pitchFamily="18" charset="0"/>
              </a:rPr>
              <a:t> </a:t>
            </a:r>
            <a:r>
              <a:rPr lang="bg-BG" sz="1600" dirty="0" err="1">
                <a:effectLst/>
                <a:ea typeface="Times New Roman" panose="02020603050405020304" pitchFamily="18" charset="0"/>
              </a:rPr>
              <a:t>der</a:t>
            </a:r>
            <a:r>
              <a:rPr lang="bg-BG" sz="1600" dirty="0">
                <a:effectLst/>
                <a:ea typeface="Times New Roman" panose="02020603050405020304" pitchFamily="18" charset="0"/>
              </a:rPr>
              <a:t> M</a:t>
            </a:r>
            <a:r>
              <a:rPr lang="de-DE" sz="1600" dirty="0">
                <a:effectLst/>
                <a:ea typeface="Times New Roman" panose="02020603050405020304" pitchFamily="18" charset="0"/>
              </a:rPr>
              <a:t>ä</a:t>
            </a:r>
            <a:r>
              <a:rPr lang="bg-BG" sz="1600" dirty="0" err="1">
                <a:effectLst/>
                <a:ea typeface="Times New Roman" panose="02020603050405020304" pitchFamily="18" charset="0"/>
              </a:rPr>
              <a:t>nner</a:t>
            </a:r>
            <a:r>
              <a:rPr lang="bg-BG" sz="1600" dirty="0">
                <a:effectLst/>
                <a:ea typeface="Times New Roman" panose="02020603050405020304" pitchFamily="18" charset="0"/>
              </a:rPr>
              <a:t> </a:t>
            </a:r>
            <a:r>
              <a:rPr lang="bg-BG" sz="1600" dirty="0" err="1">
                <a:effectLst/>
                <a:ea typeface="Times New Roman" panose="02020603050405020304" pitchFamily="18" charset="0"/>
              </a:rPr>
              <a:t>die</a:t>
            </a:r>
            <a:r>
              <a:rPr lang="bg-BG" sz="1600" dirty="0">
                <a:effectLst/>
                <a:ea typeface="Times New Roman" panose="02020603050405020304" pitchFamily="18" charset="0"/>
              </a:rPr>
              <a:t> </a:t>
            </a:r>
            <a:r>
              <a:rPr lang="bg-BG" sz="1600" dirty="0" err="1">
                <a:effectLst/>
                <a:ea typeface="Times New Roman" panose="02020603050405020304" pitchFamily="18" charset="0"/>
              </a:rPr>
              <a:t>ich</a:t>
            </a:r>
            <a:r>
              <a:rPr lang="bg-BG" sz="1600" dirty="0">
                <a:effectLst/>
                <a:ea typeface="Times New Roman" panose="02020603050405020304" pitchFamily="18" charset="0"/>
              </a:rPr>
              <a:t> </a:t>
            </a:r>
            <a:r>
              <a:rPr lang="bg-BG" sz="1600" dirty="0" err="1">
                <a:effectLst/>
                <a:ea typeface="Times New Roman" panose="02020603050405020304" pitchFamily="18" charset="0"/>
              </a:rPr>
              <a:t>geliebt</a:t>
            </a:r>
            <a:r>
              <a:rPr lang="bg-BG" sz="1600" dirty="0">
                <a:effectLst/>
                <a:ea typeface="Times New Roman" panose="02020603050405020304" pitchFamily="18" charset="0"/>
              </a:rPr>
              <a:t> </a:t>
            </a:r>
            <a:r>
              <a:rPr lang="bg-BG" sz="1600" dirty="0" err="1">
                <a:effectLst/>
                <a:ea typeface="Times New Roman" panose="02020603050405020304" pitchFamily="18" charset="0"/>
              </a:rPr>
              <a:t>habe</a:t>
            </a:r>
            <a:r>
              <a:rPr lang="bg-BG" sz="1600" dirty="0">
                <a:effectLst/>
                <a:ea typeface="Times New Roman" panose="02020603050405020304" pitchFamily="18" charset="0"/>
              </a:rPr>
              <a:t> </a:t>
            </a:r>
            <a:r>
              <a:rPr lang="bg-BG" sz="1600" dirty="0" err="1">
                <a:effectLst/>
                <a:ea typeface="Times New Roman" panose="02020603050405020304" pitchFamily="18" charset="0"/>
              </a:rPr>
              <a:t>und</a:t>
            </a:r>
            <a:r>
              <a:rPr lang="bg-BG" sz="1600" dirty="0">
                <a:effectLst/>
                <a:ea typeface="Times New Roman" panose="02020603050405020304" pitchFamily="18" charset="0"/>
              </a:rPr>
              <a:t> </a:t>
            </a:r>
            <a:r>
              <a:rPr lang="bg-BG" sz="1600" dirty="0" err="1">
                <a:effectLst/>
                <a:ea typeface="Times New Roman" panose="02020603050405020304" pitchFamily="18" charset="0"/>
              </a:rPr>
              <a:t>die</a:t>
            </a:r>
            <a:r>
              <a:rPr lang="bg-BG" sz="1600" dirty="0">
                <a:effectLst/>
                <a:ea typeface="Times New Roman" panose="02020603050405020304" pitchFamily="18" charset="0"/>
              </a:rPr>
              <a:t> </a:t>
            </a:r>
            <a:r>
              <a:rPr lang="bg-BG" sz="1600" dirty="0" err="1">
                <a:effectLst/>
                <a:ea typeface="Times New Roman" panose="02020603050405020304" pitchFamily="18" charset="0"/>
              </a:rPr>
              <a:t>mich</a:t>
            </a:r>
            <a:r>
              <a:rPr lang="bg-BG" sz="1600" dirty="0">
                <a:effectLst/>
                <a:ea typeface="Times New Roman" panose="02020603050405020304" pitchFamily="18" charset="0"/>
              </a:rPr>
              <a:t> </a:t>
            </a:r>
            <a:r>
              <a:rPr lang="bg-BG" sz="1600" dirty="0" err="1">
                <a:effectLst/>
                <a:ea typeface="Times New Roman" panose="02020603050405020304" pitchFamily="18" charset="0"/>
              </a:rPr>
              <a:t>gebraucht</a:t>
            </a:r>
            <a:r>
              <a:rPr lang="bg-BG" sz="1600" dirty="0">
                <a:effectLst/>
                <a:ea typeface="Times New Roman" panose="02020603050405020304" pitchFamily="18" charset="0"/>
              </a:rPr>
              <a:t> </a:t>
            </a:r>
            <a:r>
              <a:rPr lang="bg-BG" sz="1600" dirty="0" err="1">
                <a:effectLst/>
                <a:ea typeface="Times New Roman" panose="02020603050405020304" pitchFamily="18" charset="0"/>
              </a:rPr>
              <a:t>haben</a:t>
            </a:r>
            <a:r>
              <a:rPr lang="bg-BG" sz="1600" dirty="0">
                <a:effectLst/>
                <a:ea typeface="Times New Roman" panose="02020603050405020304" pitchFamily="18" charset="0"/>
              </a:rPr>
              <a:t> </a:t>
            </a:r>
            <a:r>
              <a:rPr lang="bg-BG" sz="1600" dirty="0" err="1">
                <a:effectLst/>
                <a:ea typeface="Times New Roman" panose="02020603050405020304" pitchFamily="18" charset="0"/>
              </a:rPr>
              <a:t>auf</a:t>
            </a:r>
            <a:r>
              <a:rPr lang="bg-BG" sz="1600" dirty="0">
                <a:effectLst/>
                <a:ea typeface="Times New Roman" panose="02020603050405020304" pitchFamily="18" charset="0"/>
              </a:rPr>
              <a:t> </a:t>
            </a:r>
            <a:r>
              <a:rPr lang="bg-BG" sz="1600" dirty="0" err="1">
                <a:effectLst/>
                <a:ea typeface="Times New Roman" panose="02020603050405020304" pitchFamily="18" charset="0"/>
              </a:rPr>
              <a:t>dem</a:t>
            </a:r>
            <a:r>
              <a:rPr lang="bg-BG" sz="1600" dirty="0">
                <a:effectLst/>
                <a:ea typeface="Times New Roman" panose="02020603050405020304" pitchFamily="18" charset="0"/>
              </a:rPr>
              <a:t> </a:t>
            </a:r>
            <a:r>
              <a:rPr lang="bg-BG" sz="1600" dirty="0" err="1">
                <a:effectLst/>
                <a:ea typeface="Times New Roman" panose="02020603050405020304" pitchFamily="18" charset="0"/>
              </a:rPr>
              <a:t>Bett</a:t>
            </a:r>
            <a:r>
              <a:rPr lang="bg-BG" sz="1600" dirty="0">
                <a:effectLst/>
                <a:ea typeface="Times New Roman" panose="02020603050405020304" pitchFamily="18" charset="0"/>
              </a:rPr>
              <a:t> </a:t>
            </a:r>
            <a:r>
              <a:rPr lang="bg-BG" sz="1600" dirty="0" err="1">
                <a:effectLst/>
                <a:ea typeface="Times New Roman" panose="02020603050405020304" pitchFamily="18" charset="0"/>
              </a:rPr>
              <a:t>auf</a:t>
            </a:r>
            <a:r>
              <a:rPr lang="bg-BG" sz="1600" dirty="0">
                <a:effectLst/>
                <a:ea typeface="Times New Roman" panose="02020603050405020304" pitchFamily="18" charset="0"/>
              </a:rPr>
              <a:t> </a:t>
            </a:r>
            <a:r>
              <a:rPr lang="bg-BG" sz="1600" dirty="0" err="1">
                <a:effectLst/>
                <a:ea typeface="Times New Roman" panose="02020603050405020304" pitchFamily="18" charset="0"/>
              </a:rPr>
              <a:t>dem</a:t>
            </a:r>
            <a:r>
              <a:rPr lang="bg-BG" sz="1600" dirty="0">
                <a:effectLst/>
                <a:ea typeface="Times New Roman" panose="02020603050405020304" pitchFamily="18" charset="0"/>
              </a:rPr>
              <a:t> </a:t>
            </a:r>
            <a:r>
              <a:rPr lang="bg-BG" sz="1600" dirty="0" err="1">
                <a:effectLst/>
                <a:ea typeface="Times New Roman" panose="02020603050405020304" pitchFamily="18" charset="0"/>
              </a:rPr>
              <a:t>Tisch</a:t>
            </a:r>
            <a:r>
              <a:rPr lang="bg-BG" sz="1600" dirty="0">
                <a:effectLst/>
                <a:ea typeface="Times New Roman" panose="02020603050405020304" pitchFamily="18" charset="0"/>
              </a:rPr>
              <a:t> </a:t>
            </a:r>
            <a:r>
              <a:rPr lang="bg-BG" sz="1600" dirty="0" err="1">
                <a:effectLst/>
                <a:ea typeface="Times New Roman" panose="02020603050405020304" pitchFamily="18" charset="0"/>
              </a:rPr>
              <a:t>auf</a:t>
            </a:r>
            <a:r>
              <a:rPr lang="bg-BG" sz="1600" dirty="0">
                <a:effectLst/>
                <a:ea typeface="Times New Roman" panose="02020603050405020304" pitchFamily="18" charset="0"/>
              </a:rPr>
              <a:t> </a:t>
            </a:r>
            <a:r>
              <a:rPr lang="bg-BG" sz="1600" dirty="0" err="1">
                <a:effectLst/>
                <a:ea typeface="Times New Roman" panose="02020603050405020304" pitchFamily="18" charset="0"/>
              </a:rPr>
              <a:t>dem</a:t>
            </a:r>
            <a:r>
              <a:rPr lang="bg-BG" sz="1600" dirty="0">
                <a:effectLst/>
                <a:ea typeface="Times New Roman" panose="02020603050405020304" pitchFamily="18" charset="0"/>
              </a:rPr>
              <a:t> </a:t>
            </a:r>
            <a:r>
              <a:rPr lang="bg-BG" sz="1600" dirty="0" err="1">
                <a:effectLst/>
                <a:ea typeface="Times New Roman" panose="02020603050405020304" pitchFamily="18" charset="0"/>
              </a:rPr>
              <a:t>Stuhl</a:t>
            </a:r>
            <a:r>
              <a:rPr lang="bg-BG" sz="1600" dirty="0">
                <a:effectLst/>
                <a:ea typeface="Times New Roman" panose="02020603050405020304" pitchFamily="18" charset="0"/>
              </a:rPr>
              <a:t> </a:t>
            </a:r>
            <a:r>
              <a:rPr lang="bg-BG" sz="1600" dirty="0" err="1">
                <a:effectLst/>
                <a:ea typeface="Times New Roman" panose="02020603050405020304" pitchFamily="18" charset="0"/>
              </a:rPr>
              <a:t>auf</a:t>
            </a:r>
            <a:r>
              <a:rPr lang="bg-BG" sz="1600" dirty="0">
                <a:effectLst/>
                <a:ea typeface="Times New Roman" panose="02020603050405020304" pitchFamily="18" charset="0"/>
              </a:rPr>
              <a:t> </a:t>
            </a:r>
            <a:r>
              <a:rPr lang="bg-BG" sz="1600" dirty="0" err="1">
                <a:effectLst/>
                <a:ea typeface="Times New Roman" panose="02020603050405020304" pitchFamily="18" charset="0"/>
              </a:rPr>
              <a:t>dem</a:t>
            </a:r>
            <a:r>
              <a:rPr lang="bg-BG" sz="1600" dirty="0">
                <a:effectLst/>
                <a:ea typeface="Times New Roman" panose="02020603050405020304" pitchFamily="18" charset="0"/>
              </a:rPr>
              <a:t> </a:t>
            </a:r>
            <a:r>
              <a:rPr lang="bg-BG" sz="1600" dirty="0" err="1">
                <a:effectLst/>
                <a:ea typeface="Times New Roman" panose="02020603050405020304" pitchFamily="18" charset="0"/>
              </a:rPr>
              <a:t>Boden</a:t>
            </a:r>
            <a:r>
              <a:rPr lang="bg-BG" sz="1600" dirty="0">
                <a:effectLst/>
                <a:ea typeface="Times New Roman" panose="02020603050405020304" pitchFamily="18" charset="0"/>
              </a:rPr>
              <a:t>. </a:t>
            </a:r>
            <a:r>
              <a:rPr lang="bg-BG" sz="1600" dirty="0" err="1">
                <a:effectLst/>
                <a:ea typeface="Times New Roman" panose="02020603050405020304" pitchFamily="18" charset="0"/>
              </a:rPr>
              <a:t>Ich</a:t>
            </a:r>
            <a:r>
              <a:rPr lang="bg-BG" sz="1600" dirty="0">
                <a:effectLst/>
                <a:ea typeface="Times New Roman" panose="02020603050405020304" pitchFamily="18" charset="0"/>
              </a:rPr>
              <a:t> </a:t>
            </a:r>
            <a:r>
              <a:rPr lang="bg-BG" sz="1600" dirty="0" err="1">
                <a:effectLst/>
                <a:ea typeface="Times New Roman" panose="02020603050405020304" pitchFamily="18" charset="0"/>
              </a:rPr>
              <a:t>lege</a:t>
            </a:r>
            <a:r>
              <a:rPr lang="bg-BG" sz="1600" dirty="0">
                <a:effectLst/>
                <a:ea typeface="Times New Roman" panose="02020603050405020304" pitchFamily="18" charset="0"/>
              </a:rPr>
              <a:t> </a:t>
            </a:r>
            <a:r>
              <a:rPr lang="bg-BG" sz="1600" dirty="0" err="1">
                <a:effectLst/>
                <a:ea typeface="Times New Roman" panose="02020603050405020304" pitchFamily="18" charset="0"/>
              </a:rPr>
              <a:t>Feuer</a:t>
            </a:r>
            <a:r>
              <a:rPr lang="bg-BG" sz="1600" dirty="0">
                <a:effectLst/>
                <a:ea typeface="Times New Roman" panose="02020603050405020304" pitchFamily="18" charset="0"/>
              </a:rPr>
              <a:t> </a:t>
            </a:r>
            <a:r>
              <a:rPr lang="bg-BG" sz="1600" dirty="0" err="1">
                <a:effectLst/>
                <a:ea typeface="Times New Roman" panose="02020603050405020304" pitchFamily="18" charset="0"/>
              </a:rPr>
              <a:t>an</a:t>
            </a:r>
            <a:r>
              <a:rPr lang="bg-BG" sz="1600" dirty="0">
                <a:effectLst/>
                <a:ea typeface="Times New Roman" panose="02020603050405020304" pitchFamily="18" charset="0"/>
              </a:rPr>
              <a:t> </a:t>
            </a:r>
            <a:r>
              <a:rPr lang="bg-BG" sz="1600" dirty="0" err="1">
                <a:effectLst/>
                <a:ea typeface="Times New Roman" panose="02020603050405020304" pitchFamily="18" charset="0"/>
              </a:rPr>
              <a:t>mein</a:t>
            </a:r>
            <a:r>
              <a:rPr lang="bg-BG" sz="1600" dirty="0">
                <a:effectLst/>
                <a:ea typeface="Times New Roman" panose="02020603050405020304" pitchFamily="18" charset="0"/>
              </a:rPr>
              <a:t> </a:t>
            </a:r>
            <a:r>
              <a:rPr lang="bg-BG" sz="1600" dirty="0" err="1">
                <a:effectLst/>
                <a:ea typeface="Times New Roman" panose="02020603050405020304" pitchFamily="18" charset="0"/>
              </a:rPr>
              <a:t>Gef</a:t>
            </a:r>
            <a:r>
              <a:rPr lang="de-DE" sz="1600" dirty="0">
                <a:effectLst/>
                <a:ea typeface="Times New Roman" panose="02020603050405020304" pitchFamily="18" charset="0"/>
              </a:rPr>
              <a:t>ä</a:t>
            </a:r>
            <a:r>
              <a:rPr lang="bg-BG" sz="1600" dirty="0" err="1">
                <a:effectLst/>
                <a:ea typeface="Times New Roman" panose="02020603050405020304" pitchFamily="18" charset="0"/>
              </a:rPr>
              <a:t>ngnis</a:t>
            </a:r>
            <a:r>
              <a:rPr lang="bg-BG" sz="1600" dirty="0">
                <a:effectLst/>
                <a:ea typeface="Times New Roman" panose="02020603050405020304" pitchFamily="18" charset="0"/>
              </a:rPr>
              <a:t>. </a:t>
            </a:r>
            <a:r>
              <a:rPr lang="bg-BG" sz="1600" dirty="0" err="1">
                <a:effectLst/>
                <a:ea typeface="Times New Roman" panose="02020603050405020304" pitchFamily="18" charset="0"/>
              </a:rPr>
              <a:t>Ich</a:t>
            </a:r>
            <a:r>
              <a:rPr lang="bg-BG" sz="1600" dirty="0">
                <a:effectLst/>
                <a:ea typeface="Times New Roman" panose="02020603050405020304" pitchFamily="18" charset="0"/>
              </a:rPr>
              <a:t> </a:t>
            </a:r>
            <a:r>
              <a:rPr lang="bg-BG" sz="1600" dirty="0" err="1">
                <a:effectLst/>
                <a:ea typeface="Times New Roman" panose="02020603050405020304" pitchFamily="18" charset="0"/>
              </a:rPr>
              <a:t>werfe</a:t>
            </a:r>
            <a:r>
              <a:rPr lang="bg-BG" sz="1600" dirty="0">
                <a:effectLst/>
                <a:ea typeface="Times New Roman" panose="02020603050405020304" pitchFamily="18" charset="0"/>
              </a:rPr>
              <a:t> </a:t>
            </a:r>
            <a:r>
              <a:rPr lang="bg-BG" sz="1600" dirty="0" err="1">
                <a:effectLst/>
                <a:ea typeface="Times New Roman" panose="02020603050405020304" pitchFamily="18" charset="0"/>
              </a:rPr>
              <a:t>meine</a:t>
            </a:r>
            <a:r>
              <a:rPr lang="bg-BG" sz="1600" dirty="0">
                <a:effectLst/>
                <a:ea typeface="Times New Roman" panose="02020603050405020304" pitchFamily="18" charset="0"/>
              </a:rPr>
              <a:t> </a:t>
            </a:r>
            <a:r>
              <a:rPr lang="bg-BG" sz="1600" dirty="0" err="1">
                <a:effectLst/>
                <a:ea typeface="Times New Roman" panose="02020603050405020304" pitchFamily="18" charset="0"/>
              </a:rPr>
              <a:t>Kleider</a:t>
            </a:r>
            <a:r>
              <a:rPr lang="bg-BG" sz="1600" dirty="0">
                <a:effectLst/>
                <a:ea typeface="Times New Roman" panose="02020603050405020304" pitchFamily="18" charset="0"/>
              </a:rPr>
              <a:t> </a:t>
            </a:r>
            <a:r>
              <a:rPr lang="bg-BG" sz="1600" dirty="0" err="1">
                <a:effectLst/>
                <a:ea typeface="Times New Roman" panose="02020603050405020304" pitchFamily="18" charset="0"/>
              </a:rPr>
              <a:t>in</a:t>
            </a:r>
            <a:r>
              <a:rPr lang="bg-BG" sz="1600" dirty="0">
                <a:effectLst/>
                <a:ea typeface="Times New Roman" panose="02020603050405020304" pitchFamily="18" charset="0"/>
              </a:rPr>
              <a:t> </a:t>
            </a:r>
            <a:r>
              <a:rPr lang="bg-BG" sz="1600" dirty="0" err="1">
                <a:effectLst/>
                <a:ea typeface="Times New Roman" panose="02020603050405020304" pitchFamily="18" charset="0"/>
              </a:rPr>
              <a:t>das</a:t>
            </a:r>
            <a:r>
              <a:rPr lang="bg-BG" sz="1600" dirty="0">
                <a:effectLst/>
                <a:ea typeface="Times New Roman" panose="02020603050405020304" pitchFamily="18" charset="0"/>
              </a:rPr>
              <a:t> </a:t>
            </a:r>
            <a:r>
              <a:rPr lang="bg-BG" sz="1600" dirty="0" err="1">
                <a:effectLst/>
                <a:ea typeface="Times New Roman" panose="02020603050405020304" pitchFamily="18" charset="0"/>
              </a:rPr>
              <a:t>Feuer</a:t>
            </a:r>
            <a:r>
              <a:rPr lang="bg-BG" sz="1600" dirty="0">
                <a:effectLst/>
                <a:ea typeface="Times New Roman" panose="02020603050405020304" pitchFamily="18" charset="0"/>
              </a:rPr>
              <a:t>. </a:t>
            </a:r>
            <a:r>
              <a:rPr lang="bg-BG" sz="1600" dirty="0" err="1">
                <a:effectLst/>
                <a:ea typeface="Times New Roman" panose="02020603050405020304" pitchFamily="18" charset="0"/>
              </a:rPr>
              <a:t>Ich</a:t>
            </a:r>
            <a:r>
              <a:rPr lang="bg-BG" sz="1600" dirty="0">
                <a:effectLst/>
                <a:ea typeface="Times New Roman" panose="02020603050405020304" pitchFamily="18" charset="0"/>
              </a:rPr>
              <a:t> </a:t>
            </a:r>
            <a:r>
              <a:rPr lang="bg-BG" sz="1600" dirty="0" err="1">
                <a:effectLst/>
                <a:ea typeface="Times New Roman" panose="02020603050405020304" pitchFamily="18" charset="0"/>
              </a:rPr>
              <a:t>grabe</a:t>
            </a:r>
            <a:r>
              <a:rPr lang="bg-BG" sz="1600" dirty="0">
                <a:effectLst/>
                <a:ea typeface="Times New Roman" panose="02020603050405020304" pitchFamily="18" charset="0"/>
              </a:rPr>
              <a:t> </a:t>
            </a:r>
            <a:r>
              <a:rPr lang="bg-BG" sz="1600" dirty="0" err="1">
                <a:effectLst/>
                <a:ea typeface="Times New Roman" panose="02020603050405020304" pitchFamily="18" charset="0"/>
              </a:rPr>
              <a:t>die</a:t>
            </a:r>
            <a:r>
              <a:rPr lang="bg-BG" sz="1600" dirty="0">
                <a:effectLst/>
                <a:ea typeface="Times New Roman" panose="02020603050405020304" pitchFamily="18" charset="0"/>
              </a:rPr>
              <a:t> </a:t>
            </a:r>
            <a:r>
              <a:rPr lang="bg-BG" sz="1600" dirty="0" err="1">
                <a:effectLst/>
                <a:ea typeface="Times New Roman" panose="02020603050405020304" pitchFamily="18" charset="0"/>
              </a:rPr>
              <a:t>Uhr</a:t>
            </a:r>
            <a:r>
              <a:rPr lang="bg-BG" sz="1600" dirty="0">
                <a:effectLst/>
                <a:ea typeface="Times New Roman" panose="02020603050405020304" pitchFamily="18" charset="0"/>
              </a:rPr>
              <a:t> </a:t>
            </a:r>
            <a:r>
              <a:rPr lang="bg-BG" sz="1600" dirty="0" err="1">
                <a:effectLst/>
                <a:ea typeface="Times New Roman" panose="02020603050405020304" pitchFamily="18" charset="0"/>
              </a:rPr>
              <a:t>aus</a:t>
            </a:r>
            <a:r>
              <a:rPr lang="bg-BG" sz="1600" dirty="0">
                <a:effectLst/>
                <a:ea typeface="Times New Roman" panose="02020603050405020304" pitchFamily="18" charset="0"/>
              </a:rPr>
              <a:t> </a:t>
            </a:r>
            <a:r>
              <a:rPr lang="bg-BG" sz="1600" dirty="0" err="1">
                <a:effectLst/>
                <a:ea typeface="Times New Roman" panose="02020603050405020304" pitchFamily="18" charset="0"/>
              </a:rPr>
              <a:t>meiner</a:t>
            </a:r>
            <a:r>
              <a:rPr lang="bg-BG" sz="1600" dirty="0">
                <a:effectLst/>
                <a:ea typeface="Times New Roman" panose="02020603050405020304" pitchFamily="18" charset="0"/>
              </a:rPr>
              <a:t> </a:t>
            </a:r>
            <a:r>
              <a:rPr lang="bg-BG" sz="1600" dirty="0" err="1">
                <a:effectLst/>
                <a:ea typeface="Times New Roman" panose="02020603050405020304" pitchFamily="18" charset="0"/>
              </a:rPr>
              <a:t>Brust</a:t>
            </a:r>
            <a:r>
              <a:rPr lang="bg-BG" sz="1600" dirty="0">
                <a:effectLst/>
                <a:ea typeface="Times New Roman" panose="02020603050405020304" pitchFamily="18" charset="0"/>
              </a:rPr>
              <a:t> </a:t>
            </a:r>
            <a:r>
              <a:rPr lang="bg-BG" sz="1600" dirty="0" err="1">
                <a:effectLst/>
                <a:ea typeface="Times New Roman" panose="02020603050405020304" pitchFamily="18" charset="0"/>
              </a:rPr>
              <a:t>die</a:t>
            </a:r>
            <a:r>
              <a:rPr lang="bg-BG" sz="1600" dirty="0">
                <a:effectLst/>
                <a:ea typeface="Times New Roman" panose="02020603050405020304" pitchFamily="18" charset="0"/>
              </a:rPr>
              <a:t> </a:t>
            </a:r>
            <a:r>
              <a:rPr lang="bg-BG" sz="1600" dirty="0" err="1">
                <a:effectLst/>
                <a:ea typeface="Times New Roman" panose="02020603050405020304" pitchFamily="18" charset="0"/>
              </a:rPr>
              <a:t>mein</a:t>
            </a:r>
            <a:r>
              <a:rPr lang="bg-BG" sz="1600" dirty="0">
                <a:effectLst/>
                <a:ea typeface="Times New Roman" panose="02020603050405020304" pitchFamily="18" charset="0"/>
              </a:rPr>
              <a:t> </a:t>
            </a:r>
            <a:r>
              <a:rPr lang="bg-BG" sz="1600" dirty="0" err="1">
                <a:effectLst/>
                <a:ea typeface="Times New Roman" panose="02020603050405020304" pitchFamily="18" charset="0"/>
              </a:rPr>
              <a:t>Herz</a:t>
            </a:r>
            <a:r>
              <a:rPr lang="bg-BG" sz="1600" dirty="0">
                <a:effectLst/>
                <a:ea typeface="Times New Roman" panose="02020603050405020304" pitchFamily="18" charset="0"/>
              </a:rPr>
              <a:t> </a:t>
            </a:r>
            <a:r>
              <a:rPr lang="bg-BG" sz="1600" dirty="0" err="1">
                <a:effectLst/>
                <a:ea typeface="Times New Roman" panose="02020603050405020304" pitchFamily="18" charset="0"/>
              </a:rPr>
              <a:t>war</a:t>
            </a:r>
            <a:r>
              <a:rPr lang="bg-BG" sz="1600" dirty="0">
                <a:effectLst/>
                <a:ea typeface="Times New Roman" panose="02020603050405020304" pitchFamily="18" charset="0"/>
              </a:rPr>
              <a:t>. </a:t>
            </a:r>
            <a:r>
              <a:rPr lang="bg-BG" sz="1600" dirty="0" err="1">
                <a:effectLst/>
                <a:ea typeface="Times New Roman" panose="02020603050405020304" pitchFamily="18" charset="0"/>
              </a:rPr>
              <a:t>Ich</a:t>
            </a:r>
            <a:r>
              <a:rPr lang="bg-BG" sz="1600" dirty="0">
                <a:effectLst/>
                <a:ea typeface="Times New Roman" panose="02020603050405020304" pitchFamily="18" charset="0"/>
              </a:rPr>
              <a:t> </a:t>
            </a:r>
            <a:r>
              <a:rPr lang="bg-BG" sz="1600" dirty="0" err="1">
                <a:effectLst/>
                <a:ea typeface="Times New Roman" panose="02020603050405020304" pitchFamily="18" charset="0"/>
              </a:rPr>
              <a:t>gehe</a:t>
            </a:r>
            <a:r>
              <a:rPr lang="bg-BG" sz="1600" dirty="0">
                <a:effectLst/>
                <a:ea typeface="Times New Roman" panose="02020603050405020304" pitchFamily="18" charset="0"/>
              </a:rPr>
              <a:t> </a:t>
            </a:r>
            <a:r>
              <a:rPr lang="bg-BG" sz="1600" dirty="0" err="1">
                <a:effectLst/>
                <a:ea typeface="Times New Roman" panose="02020603050405020304" pitchFamily="18" charset="0"/>
              </a:rPr>
              <a:t>auf</a:t>
            </a:r>
            <a:r>
              <a:rPr lang="bg-BG" sz="1600" dirty="0">
                <a:effectLst/>
                <a:ea typeface="Times New Roman" panose="02020603050405020304" pitchFamily="18" charset="0"/>
              </a:rPr>
              <a:t> </a:t>
            </a:r>
            <a:r>
              <a:rPr lang="bg-BG" sz="1600" dirty="0" err="1">
                <a:effectLst/>
                <a:ea typeface="Times New Roman" panose="02020603050405020304" pitchFamily="18" charset="0"/>
              </a:rPr>
              <a:t>die</a:t>
            </a:r>
            <a:r>
              <a:rPr lang="bg-BG" sz="1600" dirty="0">
                <a:effectLst/>
                <a:ea typeface="Times New Roman" panose="02020603050405020304" pitchFamily="18" charset="0"/>
              </a:rPr>
              <a:t> </a:t>
            </a:r>
            <a:r>
              <a:rPr lang="bg-BG" sz="1600" dirty="0" err="1">
                <a:effectLst/>
                <a:ea typeface="Times New Roman" panose="02020603050405020304" pitchFamily="18" charset="0"/>
              </a:rPr>
              <a:t>Straße</a:t>
            </a:r>
            <a:r>
              <a:rPr lang="bg-BG" sz="1600" dirty="0">
                <a:effectLst/>
                <a:ea typeface="Times New Roman" panose="02020603050405020304" pitchFamily="18" charset="0"/>
              </a:rPr>
              <a:t>, </a:t>
            </a:r>
            <a:r>
              <a:rPr lang="bg-BG" sz="1600" dirty="0" err="1">
                <a:effectLst/>
                <a:ea typeface="Times New Roman" panose="02020603050405020304" pitchFamily="18" charset="0"/>
              </a:rPr>
              <a:t>gekleidet</a:t>
            </a:r>
            <a:r>
              <a:rPr lang="bg-BG" sz="1600" dirty="0">
                <a:effectLst/>
                <a:ea typeface="Times New Roman" panose="02020603050405020304" pitchFamily="18" charset="0"/>
              </a:rPr>
              <a:t> </a:t>
            </a:r>
            <a:r>
              <a:rPr lang="bg-BG" sz="1600" dirty="0" err="1">
                <a:effectLst/>
                <a:ea typeface="Times New Roman" panose="02020603050405020304" pitchFamily="18" charset="0"/>
              </a:rPr>
              <a:t>in</a:t>
            </a:r>
            <a:r>
              <a:rPr lang="bg-BG" sz="1600" dirty="0">
                <a:effectLst/>
                <a:ea typeface="Times New Roman" panose="02020603050405020304" pitchFamily="18" charset="0"/>
              </a:rPr>
              <a:t> </a:t>
            </a:r>
            <a:r>
              <a:rPr lang="bg-BG" sz="1600" dirty="0" err="1">
                <a:effectLst/>
                <a:ea typeface="Times New Roman" panose="02020603050405020304" pitchFamily="18" charset="0"/>
              </a:rPr>
              <a:t>mein</a:t>
            </a:r>
            <a:r>
              <a:rPr lang="bg-BG" sz="1600" dirty="0">
                <a:effectLst/>
                <a:ea typeface="Times New Roman" panose="02020603050405020304" pitchFamily="18" charset="0"/>
              </a:rPr>
              <a:t> </a:t>
            </a:r>
            <a:r>
              <a:rPr lang="bg-BG" sz="1600" dirty="0" err="1">
                <a:effectLst/>
                <a:ea typeface="Times New Roman" panose="02020603050405020304" pitchFamily="18" charset="0"/>
              </a:rPr>
              <a:t>Blut</a:t>
            </a:r>
            <a:r>
              <a:rPr lang="bg-BG" sz="1600" dirty="0">
                <a:effectLst/>
                <a:ea typeface="Times New Roman" panose="02020603050405020304" pitchFamily="18" charset="0"/>
              </a:rPr>
              <a:t>. </a:t>
            </a:r>
            <a:endParaRPr lang="en-DE" sz="1600" dirty="0">
              <a:effectLst/>
              <a:ea typeface="Times New Roman" panose="02020603050405020304" pitchFamily="18" charset="0"/>
            </a:endParaRPr>
          </a:p>
          <a:p>
            <a:pPr marL="0" indent="0">
              <a:lnSpc>
                <a:spcPct val="100000"/>
              </a:lnSpc>
              <a:buNone/>
            </a:pPr>
            <a:endParaRPr lang="en-DE" sz="1600" dirty="0"/>
          </a:p>
        </p:txBody>
      </p:sp>
      <p:sp>
        <p:nvSpPr>
          <p:cNvPr id="54" name="Rectangle 53">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800"/>
            <a:ext cx="8153398" cy="456772"/>
          </a:xfrm>
          <a:prstGeom prst="rect">
            <a:avLst/>
          </a:prstGeom>
          <a:gradFill>
            <a:gsLst>
              <a:gs pos="0">
                <a:srgbClr val="000000">
                  <a:alpha val="28000"/>
                </a:srgbClr>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8019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66E28F-2AA0-865C-953E-DFD6579D68F8}"/>
              </a:ext>
            </a:extLst>
          </p:cNvPr>
          <p:cNvSpPr>
            <a:spLocks noGrp="1"/>
          </p:cNvSpPr>
          <p:nvPr>
            <p:ph type="title"/>
          </p:nvPr>
        </p:nvSpPr>
        <p:spPr>
          <a:xfrm>
            <a:off x="420914" y="319314"/>
            <a:ext cx="5675085" cy="6270172"/>
          </a:xfrm>
        </p:spPr>
        <p:txBody>
          <a:bodyPr anchor="t">
            <a:normAutofit fontScale="90000"/>
          </a:bodyPr>
          <a:lstStyle/>
          <a:p>
            <a:r>
              <a:rPr lang="bg-BG" sz="1800" dirty="0">
                <a:effectLst/>
                <a:latin typeface="Times New Roman" panose="02020603050405020304" pitchFamily="18" charset="0"/>
                <a:ea typeface="Times New Roman" panose="02020603050405020304" pitchFamily="18" charset="0"/>
              </a:rPr>
              <a:t>3. SCHERZO</a:t>
            </a:r>
            <a:br>
              <a:rPr lang="en-DE" sz="1800" dirty="0">
                <a:effectLst/>
                <a:latin typeface="Times New Roman" panose="02020603050405020304" pitchFamily="18" charset="0"/>
                <a:ea typeface="Times New Roman" panose="02020603050405020304" pitchFamily="18" charset="0"/>
              </a:rPr>
            </a:br>
            <a:r>
              <a:rPr lang="bg-BG" sz="1800" i="1" dirty="0" err="1">
                <a:effectLst/>
                <a:latin typeface="Times New Roman" panose="02020603050405020304" pitchFamily="18" charset="0"/>
                <a:ea typeface="Times New Roman" panose="02020603050405020304" pitchFamily="18" charset="0"/>
              </a:rPr>
              <a:t>Universi</a:t>
            </a:r>
            <a:r>
              <a:rPr lang="de-DE" sz="1800" i="1" dirty="0">
                <a:effectLst/>
                <a:latin typeface="Times New Roman" panose="02020603050405020304" pitchFamily="18" charset="0"/>
                <a:ea typeface="Times New Roman" panose="02020603050405020304" pitchFamily="18" charset="0"/>
              </a:rPr>
              <a:t>ä</a:t>
            </a:r>
            <a:r>
              <a:rPr lang="bg-BG" sz="1800" i="1" dirty="0" err="1">
                <a:effectLst/>
                <a:latin typeface="Times New Roman" panose="02020603050405020304" pitchFamily="18" charset="0"/>
                <a:ea typeface="Times New Roman" panose="02020603050405020304" pitchFamily="18" charset="0"/>
              </a:rPr>
              <a:t>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Toten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Gewisper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und</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Gemurmel</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Von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ihren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Grabsteinen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Kathedern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aus</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werfen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die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toten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Philosophen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ihre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B</a:t>
            </a:r>
            <a:r>
              <a:rPr lang="de-DE" sz="1800" i="1" dirty="0" err="1">
                <a:effectLst/>
                <a:latin typeface="Times New Roman" panose="02020603050405020304" pitchFamily="18" charset="0"/>
                <a:ea typeface="Times New Roman" panose="02020603050405020304" pitchFamily="18" charset="0"/>
              </a:rPr>
              <a:t>ü</a:t>
            </a:r>
            <a:r>
              <a:rPr lang="bg-BG" sz="1800" i="1" dirty="0" err="1">
                <a:effectLst/>
                <a:latin typeface="Times New Roman" panose="02020603050405020304" pitchFamily="18" charset="0"/>
                <a:ea typeface="Times New Roman" panose="02020603050405020304" pitchFamily="18" charset="0"/>
              </a:rPr>
              <a:t>cher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auf</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Hamlet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Galerie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Ballett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toten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Frauen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Die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Frau</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am</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Strick</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Die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Frau</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mit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aufgeschnittenen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Pulsadern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usw</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Hamlet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betrachtet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sie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mit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Haltung</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eines</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Museums</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Theater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Besuchers</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Die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toten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Frauen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rei</a:t>
            </a:r>
            <a:r>
              <a:rPr lang="de-DE" sz="1800" i="1" dirty="0" err="1">
                <a:effectLst/>
                <a:latin typeface="Times New Roman" panose="02020603050405020304" pitchFamily="18" charset="0"/>
                <a:ea typeface="Times New Roman" panose="02020603050405020304" pitchFamily="18" charset="0"/>
              </a:rPr>
              <a:t>ß</a:t>
            </a:r>
            <a:r>
              <a:rPr lang="bg-BG" sz="1800" i="1" dirty="0" err="1">
                <a:effectLst/>
                <a:latin typeface="Times New Roman" panose="02020603050405020304" pitchFamily="18" charset="0"/>
                <a:ea typeface="Times New Roman" panose="02020603050405020304" pitchFamily="18" charset="0"/>
              </a:rPr>
              <a:t>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ihm</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die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Kleider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vom</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Leib</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Aus</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einem</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aufrechtstehenden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Sarg</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mit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Aufschrift</a:t>
            </a:r>
            <a:r>
              <a:rPr lang="bg-BG" sz="1800" i="1" dirty="0">
                <a:effectLst/>
                <a:latin typeface="Times New Roman" panose="02020603050405020304" pitchFamily="18" charset="0"/>
                <a:ea typeface="Times New Roman" panose="02020603050405020304" pitchFamily="18" charset="0"/>
              </a:rPr>
              <a:t> HAMLET 1 </a:t>
            </a:r>
            <a:r>
              <a:rPr lang="bg-BG" sz="1800" i="1" dirty="0" err="1">
                <a:effectLst/>
                <a:latin typeface="Times New Roman" panose="02020603050405020304" pitchFamily="18" charset="0"/>
                <a:ea typeface="Times New Roman" panose="02020603050405020304" pitchFamily="18" charset="0"/>
              </a:rPr>
              <a:t>treten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Claudius</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und</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als</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Hure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gekleidet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und</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geschminkt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Ophelia</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Striptease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von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Ophelia</a:t>
            </a:r>
            <a:r>
              <a:rPr lang="bg-BG" sz="1800" i="1" dirty="0">
                <a:effectLst/>
                <a:latin typeface="Times New Roman" panose="02020603050405020304" pitchFamily="18" charset="0"/>
                <a:ea typeface="Times New Roman" panose="02020603050405020304" pitchFamily="18" charset="0"/>
              </a:rPr>
              <a:t>.</a:t>
            </a:r>
            <a:r>
              <a:rPr lang="bg-BG" sz="1800" dirty="0">
                <a:effectLst/>
                <a:latin typeface="Times New Roman" panose="02020603050405020304" pitchFamily="18" charset="0"/>
                <a:ea typeface="Times New Roman" panose="02020603050405020304" pitchFamily="18" charset="0"/>
              </a:rPr>
              <a:t>     </a:t>
            </a:r>
            <a:br>
              <a:rPr lang="en-DE" sz="1800" dirty="0">
                <a:effectLst/>
                <a:latin typeface="Times New Roman" panose="02020603050405020304" pitchFamily="18" charset="0"/>
                <a:ea typeface="Times New Roman" panose="02020603050405020304" pitchFamily="18" charset="0"/>
              </a:rPr>
            </a:br>
            <a:r>
              <a:rPr lang="bg-BG" sz="1800" dirty="0">
                <a:effectLst/>
                <a:latin typeface="Times New Roman" panose="02020603050405020304" pitchFamily="18" charset="0"/>
                <a:ea typeface="Times New Roman" panose="02020603050405020304" pitchFamily="18" charset="0"/>
              </a:rPr>
              <a:t>OPHELIA                                                                                                                         </a:t>
            </a:r>
            <a:br>
              <a:rPr lang="en-DE" sz="1800" dirty="0">
                <a:effectLst/>
                <a:latin typeface="Times New Roman" panose="02020603050405020304" pitchFamily="18" charset="0"/>
                <a:ea typeface="Times New Roman" panose="02020603050405020304" pitchFamily="18" charset="0"/>
              </a:rPr>
            </a:br>
            <a:r>
              <a:rPr lang="bg-BG" sz="1800" dirty="0" err="1">
                <a:effectLst/>
                <a:latin typeface="Times New Roman" panose="02020603050405020304" pitchFamily="18" charset="0"/>
                <a:ea typeface="Times New Roman" panose="02020603050405020304" pitchFamily="18" charset="0"/>
              </a:rPr>
              <a:t>Willst</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du</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mein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Herz</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essen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Hamlet</a:t>
            </a:r>
            <a:r>
              <a:rPr lang="bg-BG" sz="1800"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Lacht</a:t>
            </a:r>
            <a:r>
              <a:rPr lang="bg-BG" sz="1800" i="1" dirty="0">
                <a:effectLst/>
                <a:latin typeface="Times New Roman" panose="02020603050405020304" pitchFamily="18" charset="0"/>
                <a:ea typeface="Times New Roman" panose="02020603050405020304" pitchFamily="18" charset="0"/>
              </a:rPr>
              <a:t>. </a:t>
            </a:r>
            <a:r>
              <a:rPr lang="bg-BG" sz="1800" dirty="0">
                <a:effectLst/>
                <a:latin typeface="Times New Roman" panose="02020603050405020304" pitchFamily="18" charset="0"/>
                <a:ea typeface="Times New Roman" panose="02020603050405020304" pitchFamily="18" charset="0"/>
              </a:rPr>
              <a:t>                                                                  </a:t>
            </a:r>
            <a:br>
              <a:rPr lang="en-DE" sz="1800" dirty="0">
                <a:effectLst/>
                <a:latin typeface="Times New Roman" panose="02020603050405020304" pitchFamily="18" charset="0"/>
                <a:ea typeface="Times New Roman" panose="02020603050405020304" pitchFamily="18" charset="0"/>
              </a:rPr>
            </a:br>
            <a:r>
              <a:rPr lang="bg-BG" sz="1800" dirty="0">
                <a:effectLst/>
                <a:latin typeface="Times New Roman" panose="02020603050405020304" pitchFamily="18" charset="0"/>
                <a:ea typeface="Times New Roman" panose="02020603050405020304" pitchFamily="18" charset="0"/>
              </a:rPr>
              <a:t>HAMLET </a:t>
            </a:r>
            <a:r>
              <a:rPr lang="bg-BG" sz="1800" i="1" dirty="0" err="1">
                <a:effectLst/>
                <a:latin typeface="Times New Roman" panose="02020603050405020304" pitchFamily="18" charset="0"/>
                <a:ea typeface="Times New Roman" panose="02020603050405020304" pitchFamily="18" charset="0"/>
              </a:rPr>
              <a:t>H</a:t>
            </a:r>
            <a:r>
              <a:rPr lang="de-DE" sz="1800" i="1" dirty="0">
                <a:effectLst/>
                <a:latin typeface="Times New Roman" panose="02020603050405020304" pitchFamily="18" charset="0"/>
                <a:ea typeface="Times New Roman" panose="02020603050405020304" pitchFamily="18" charset="0"/>
              </a:rPr>
              <a:t>ä</a:t>
            </a:r>
            <a:r>
              <a:rPr lang="bg-BG" sz="1800" i="1" dirty="0" err="1">
                <a:effectLst/>
                <a:latin typeface="Times New Roman" panose="02020603050405020304" pitchFamily="18" charset="0"/>
                <a:ea typeface="Times New Roman" panose="02020603050405020304" pitchFamily="18" charset="0"/>
              </a:rPr>
              <a:t>nde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vorm</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Gesicht</a:t>
            </a:r>
            <a:r>
              <a:rPr lang="bg-BG" sz="1800" i="1" dirty="0">
                <a:effectLst/>
                <a:latin typeface="Times New Roman" panose="02020603050405020304" pitchFamily="18" charset="0"/>
                <a:ea typeface="Times New Roman" panose="02020603050405020304" pitchFamily="18" charset="0"/>
              </a:rPr>
              <a:t>:</a:t>
            </a:r>
            <a:r>
              <a:rPr lang="bg-BG" sz="1800" dirty="0">
                <a:effectLst/>
                <a:latin typeface="Times New Roman" panose="02020603050405020304" pitchFamily="18" charset="0"/>
                <a:ea typeface="Times New Roman" panose="02020603050405020304" pitchFamily="18" charset="0"/>
              </a:rPr>
              <a:t>                                                                                             </a:t>
            </a:r>
            <a:br>
              <a:rPr lang="en-DE" sz="1800" dirty="0">
                <a:effectLst/>
                <a:latin typeface="Times New Roman" panose="02020603050405020304" pitchFamily="18" charset="0"/>
                <a:ea typeface="Times New Roman" panose="02020603050405020304" pitchFamily="18" charset="0"/>
              </a:rPr>
            </a:br>
            <a:r>
              <a:rPr lang="bg-BG" sz="1800" dirty="0" err="1">
                <a:effectLst/>
                <a:latin typeface="Times New Roman" panose="02020603050405020304" pitchFamily="18" charset="0"/>
                <a:ea typeface="Times New Roman" panose="02020603050405020304" pitchFamily="18" charset="0"/>
              </a:rPr>
              <a:t>Ich</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will</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eine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Frau</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sein</a:t>
            </a:r>
            <a:r>
              <a:rPr lang="bg-BG" sz="1800" dirty="0">
                <a:effectLst/>
                <a:latin typeface="Times New Roman" panose="02020603050405020304" pitchFamily="18" charset="0"/>
                <a:ea typeface="Times New Roman" panose="02020603050405020304" pitchFamily="18" charset="0"/>
              </a:rPr>
              <a:t>.                                                                                                     </a:t>
            </a:r>
            <a:br>
              <a:rPr lang="en-DE" sz="1800" dirty="0">
                <a:effectLst/>
                <a:latin typeface="Times New Roman" panose="02020603050405020304" pitchFamily="18" charset="0"/>
                <a:ea typeface="Times New Roman" panose="02020603050405020304" pitchFamily="18" charset="0"/>
              </a:rPr>
            </a:br>
            <a:r>
              <a:rPr lang="bg-BG" sz="1800" i="1" dirty="0" err="1">
                <a:effectLst/>
                <a:latin typeface="Times New Roman" panose="02020603050405020304" pitchFamily="18" charset="0"/>
                <a:ea typeface="Times New Roman" panose="02020603050405020304" pitchFamily="18" charset="0"/>
              </a:rPr>
              <a:t>Hamlet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zieht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Ophelias</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Kleider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an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Ophelia</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schminkt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ihm</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eine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Hurenmaske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Claudius</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jetzt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Hamlets</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Vater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lacht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ohne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Laut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Ophelia</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wirft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Hamlet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eine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Ku</a:t>
            </a:r>
            <a:r>
              <a:rPr lang="de-DE" sz="1800" i="1" dirty="0" err="1">
                <a:effectLst/>
                <a:latin typeface="Times New Roman" panose="02020603050405020304" pitchFamily="18" charset="0"/>
                <a:ea typeface="Times New Roman" panose="02020603050405020304" pitchFamily="18" charset="0"/>
              </a:rPr>
              <a:t>ß</a:t>
            </a:r>
            <a:r>
              <a:rPr lang="bg-BG" sz="1800" i="1" dirty="0" err="1">
                <a:effectLst/>
                <a:latin typeface="Times New Roman" panose="02020603050405020304" pitchFamily="18" charset="0"/>
                <a:ea typeface="Times New Roman" panose="02020603050405020304" pitchFamily="18" charset="0"/>
              </a:rPr>
              <a:t>hand</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zu</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und</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tritt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mit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Claudius</a:t>
            </a:r>
            <a:r>
              <a:rPr lang="bg-BG" sz="1800" i="1" dirty="0">
                <a:effectLst/>
                <a:latin typeface="Times New Roman" panose="02020603050405020304" pitchFamily="18" charset="0"/>
                <a:ea typeface="Times New Roman" panose="02020603050405020304" pitchFamily="18" charset="0"/>
              </a:rPr>
              <a:t>/</a:t>
            </a:r>
            <a:r>
              <a:rPr lang="bg-BG" sz="1800" i="1" dirty="0" err="1">
                <a:effectLst/>
                <a:latin typeface="Times New Roman" panose="02020603050405020304" pitchFamily="18" charset="0"/>
                <a:ea typeface="Times New Roman" panose="02020603050405020304" pitchFamily="18" charset="0"/>
              </a:rPr>
              <a:t>Hamlet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Vater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zur</a:t>
            </a:r>
            <a:r>
              <a:rPr lang="de-DE" sz="1800" i="1" dirty="0" err="1">
                <a:effectLst/>
                <a:latin typeface="Times New Roman" panose="02020603050405020304" pitchFamily="18" charset="0"/>
                <a:ea typeface="Times New Roman" panose="02020603050405020304" pitchFamily="18" charset="0"/>
              </a:rPr>
              <a:t>ü</a:t>
            </a:r>
            <a:r>
              <a:rPr lang="bg-BG" sz="1800" i="1" dirty="0" err="1">
                <a:effectLst/>
                <a:latin typeface="Times New Roman" panose="02020603050405020304" pitchFamily="18" charset="0"/>
                <a:ea typeface="Times New Roman" panose="02020603050405020304" pitchFamily="18" charset="0"/>
              </a:rPr>
              <a:t>ck</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in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Sarg</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Hamlet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in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Hurenpose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Ein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Engel</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das</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Gesicht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im</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Nacken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Horatio</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Tanzt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mit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Hamlet</a:t>
            </a:r>
            <a:r>
              <a:rPr lang="bg-BG" sz="1800" i="1" dirty="0">
                <a:effectLst/>
                <a:latin typeface="Times New Roman" panose="02020603050405020304" pitchFamily="18" charset="0"/>
                <a:ea typeface="Times New Roman" panose="02020603050405020304" pitchFamily="18" charset="0"/>
              </a:rPr>
              <a:t>. </a:t>
            </a:r>
            <a:r>
              <a:rPr lang="bg-BG" sz="1800" dirty="0">
                <a:effectLst/>
                <a:latin typeface="Times New Roman" panose="02020603050405020304" pitchFamily="18" charset="0"/>
                <a:ea typeface="Times New Roman" panose="02020603050405020304" pitchFamily="18" charset="0"/>
              </a:rPr>
              <a:t>                                                                  </a:t>
            </a:r>
            <a:br>
              <a:rPr lang="en-DE" sz="1800" dirty="0">
                <a:effectLst/>
                <a:latin typeface="Times New Roman" panose="02020603050405020304" pitchFamily="18" charset="0"/>
                <a:ea typeface="Times New Roman" panose="02020603050405020304" pitchFamily="18" charset="0"/>
              </a:rPr>
            </a:br>
            <a:r>
              <a:rPr lang="bg-BG" sz="1800" dirty="0">
                <a:effectLst/>
                <a:latin typeface="Times New Roman" panose="02020603050405020304" pitchFamily="18" charset="0"/>
                <a:ea typeface="Times New Roman" panose="02020603050405020304" pitchFamily="18" charset="0"/>
              </a:rPr>
              <a:t>STIMME(</a:t>
            </a:r>
            <a:r>
              <a:rPr lang="bg-BG" sz="1800" dirty="0" err="1">
                <a:effectLst/>
                <a:latin typeface="Times New Roman" panose="02020603050405020304" pitchFamily="18" charset="0"/>
                <a:ea typeface="Times New Roman" panose="02020603050405020304" pitchFamily="18" charset="0"/>
              </a:rPr>
              <a:t>N</a:t>
            </a:r>
            <a:r>
              <a:rPr lang="bg-BG" sz="1800"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aus</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dem</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Sarg</a:t>
            </a:r>
            <a:r>
              <a:rPr lang="bg-BG" sz="1800" i="1" dirty="0">
                <a:effectLst/>
                <a:latin typeface="Times New Roman" panose="02020603050405020304" pitchFamily="18" charset="0"/>
                <a:ea typeface="Times New Roman" panose="02020603050405020304" pitchFamily="18" charset="0"/>
              </a:rPr>
              <a:t>:</a:t>
            </a:r>
            <a:r>
              <a:rPr lang="bg-BG" sz="1800" dirty="0">
                <a:effectLst/>
                <a:latin typeface="Times New Roman" panose="02020603050405020304" pitchFamily="18" charset="0"/>
                <a:ea typeface="Times New Roman" panose="02020603050405020304" pitchFamily="18" charset="0"/>
              </a:rPr>
              <a:t>                                                                                                     </a:t>
            </a:r>
            <a:br>
              <a:rPr lang="en-DE" sz="1800" dirty="0">
                <a:effectLst/>
                <a:latin typeface="Times New Roman" panose="02020603050405020304" pitchFamily="18" charset="0"/>
                <a:ea typeface="Times New Roman" panose="02020603050405020304" pitchFamily="18" charset="0"/>
              </a:rPr>
            </a:br>
            <a:r>
              <a:rPr lang="en-US" sz="1800" dirty="0">
                <a:effectLst/>
                <a:latin typeface="Times New Roman" panose="02020603050405020304" pitchFamily="18" charset="0"/>
                <a:ea typeface="Times New Roman" panose="02020603050405020304" pitchFamily="18" charset="0"/>
              </a:rPr>
              <a:t>Was du get</a:t>
            </a:r>
            <a:r>
              <a:rPr lang="de-DE" sz="1800" dirty="0">
                <a:effectLst/>
                <a:latin typeface="Times New Roman" panose="02020603050405020304" pitchFamily="18" charset="0"/>
                <a:ea typeface="Times New Roman" panose="02020603050405020304" pitchFamily="18" charset="0"/>
              </a:rPr>
              <a:t>ö</a:t>
            </a:r>
            <a:r>
              <a:rPr lang="en-US" sz="1800" dirty="0" err="1">
                <a:effectLst/>
                <a:latin typeface="Times New Roman" panose="02020603050405020304" pitchFamily="18" charset="0"/>
                <a:ea typeface="Times New Roman" panose="02020603050405020304" pitchFamily="18" charset="0"/>
              </a:rPr>
              <a:t>tet</a:t>
            </a:r>
            <a:r>
              <a:rPr lang="en-US" sz="1800" dirty="0">
                <a:effectLst/>
                <a:latin typeface="Times New Roman" panose="02020603050405020304" pitchFamily="18" charset="0"/>
                <a:ea typeface="Times New Roman" panose="02020603050405020304" pitchFamily="18" charset="0"/>
              </a:rPr>
              <a:t> hast </a:t>
            </a:r>
            <a:r>
              <a:rPr lang="en-US" sz="1800" dirty="0" err="1">
                <a:effectLst/>
                <a:latin typeface="Times New Roman" panose="02020603050405020304" pitchFamily="18" charset="0"/>
                <a:ea typeface="Times New Roman" panose="02020603050405020304" pitchFamily="18" charset="0"/>
              </a:rPr>
              <a:t>sollst</a:t>
            </a:r>
            <a:r>
              <a:rPr lang="en-US" sz="1800" dirty="0">
                <a:effectLst/>
                <a:latin typeface="Times New Roman" panose="02020603050405020304" pitchFamily="18" charset="0"/>
                <a:ea typeface="Times New Roman" panose="02020603050405020304" pitchFamily="18" charset="0"/>
              </a:rPr>
              <a:t> du </a:t>
            </a:r>
            <a:r>
              <a:rPr lang="en-US" sz="1800" dirty="0" err="1">
                <a:effectLst/>
                <a:latin typeface="Times New Roman" panose="02020603050405020304" pitchFamily="18" charset="0"/>
                <a:ea typeface="Times New Roman" panose="02020603050405020304" pitchFamily="18" charset="0"/>
              </a:rPr>
              <a:t>auch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lieben</a:t>
            </a:r>
            <a:r>
              <a:rPr lang="en-US" sz="1800" dirty="0">
                <a:effectLst/>
                <a:latin typeface="Times New Roman" panose="02020603050405020304" pitchFamily="18" charset="0"/>
                <a:ea typeface="Times New Roman" panose="02020603050405020304" pitchFamily="18" charset="0"/>
              </a:rPr>
              <a:t>.</a:t>
            </a:r>
            <a:r>
              <a:rPr lang="en-DE" sz="800" dirty="0">
                <a:effectLst/>
              </a:rPr>
              <a:t> </a:t>
            </a:r>
            <a:endParaRPr lang="en-GB" sz="1600" dirty="0">
              <a:effectLst/>
              <a:latin typeface="+mn-lt"/>
              <a:ea typeface="Times New Roman" panose="02020603050405020304" pitchFamily="18" charset="0"/>
            </a:endParaRPr>
          </a:p>
        </p:txBody>
      </p:sp>
      <p:sp>
        <p:nvSpPr>
          <p:cNvPr id="3" name="Content Placeholder 2">
            <a:extLst>
              <a:ext uri="{FF2B5EF4-FFF2-40B4-BE49-F238E27FC236}">
                <a16:creationId xmlns:a16="http://schemas.microsoft.com/office/drawing/2014/main" id="{38742029-3E39-7206-2C74-6DCD3D154D56}"/>
              </a:ext>
            </a:extLst>
          </p:cNvPr>
          <p:cNvSpPr>
            <a:spLocks noGrp="1"/>
          </p:cNvSpPr>
          <p:nvPr>
            <p:ph idx="1"/>
          </p:nvPr>
        </p:nvSpPr>
        <p:spPr>
          <a:xfrm>
            <a:off x="6095999" y="116114"/>
            <a:ext cx="5921829" cy="6741458"/>
          </a:xfrm>
        </p:spPr>
        <p:txBody>
          <a:bodyPr anchor="t">
            <a:normAutofit fontScale="77500" lnSpcReduction="20000"/>
          </a:bodyPr>
          <a:lstStyle/>
          <a:p>
            <a:pPr marL="0" indent="0">
              <a:buNone/>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bg-BG"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СКЕРЦО</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Университет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мъртвите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Шушукане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ропот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От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своите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надгробни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пло</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чи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катедри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мъртвите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философи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хвърлят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книгите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по</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Хамлет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Галерия</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балет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мъртвите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жени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Жената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въжета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Жената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разрязани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вени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и</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т.н</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Хамлет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ги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разглежда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сякаш</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посетител</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в</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музей</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театър</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Мъртвите</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жени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смъкват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дрехите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от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тялото</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му</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От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един</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изправен</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ковчег</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надпис</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ХАМЛЕТ 1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излизат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Клавдий</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облечената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гримирана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като</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курва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Офелия</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Офелия</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прави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стриптийз</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ОФЕЛИЯ</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Искаш</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ли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да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изядеш</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сърцето</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ми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Хамлет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Смее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ХАМЛЕТ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ръце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лицето</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Искам</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да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бъда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жена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Хамлет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облича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дрехите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Офелия</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Офелия</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го</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гримира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като</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курва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Клавдий</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сега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бащата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Хамлет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смее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без</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звук</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Офелия</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изпраща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въз</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душна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целувка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Хамлет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влиза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обратно</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в</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ковчега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Клавдий</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бащата</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Хамлет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Хамлет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в</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курвенска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поза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Един</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ангел</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лице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тила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Хорацио</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Танцува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Хамлет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ГЛАС(ОВЕ)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от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ковчега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Каквото</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убил</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трябва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да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обичаш</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Танцът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става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по-бърз</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и</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по-буен</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Кикот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от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ковчега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една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люлка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Мадона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та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рак</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гърдата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Хорацио</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разтваря</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чадър</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прегръща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Хамлет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Вцепенение</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в</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прегръдката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под</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чадъра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Ракът</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гърдата</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грее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като</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слънце</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00000"/>
              </a:lnSpc>
              <a:buNone/>
            </a:pPr>
            <a:endParaRPr lang="en-DE" sz="1600" dirty="0"/>
          </a:p>
        </p:txBody>
      </p:sp>
      <p:sp>
        <p:nvSpPr>
          <p:cNvPr id="54" name="Rectangle 53">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800"/>
            <a:ext cx="8153398" cy="456772"/>
          </a:xfrm>
          <a:prstGeom prst="rect">
            <a:avLst/>
          </a:prstGeom>
          <a:gradFill>
            <a:gsLst>
              <a:gs pos="0">
                <a:srgbClr val="000000">
                  <a:alpha val="28000"/>
                </a:srgbClr>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4484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66E28F-2AA0-865C-953E-DFD6579D68F8}"/>
              </a:ext>
            </a:extLst>
          </p:cNvPr>
          <p:cNvSpPr>
            <a:spLocks noGrp="1"/>
          </p:cNvSpPr>
          <p:nvPr>
            <p:ph type="title"/>
          </p:nvPr>
        </p:nvSpPr>
        <p:spPr>
          <a:xfrm>
            <a:off x="420914" y="319314"/>
            <a:ext cx="5675085" cy="6270172"/>
          </a:xfrm>
        </p:spPr>
        <p:txBody>
          <a:bodyPr anchor="t">
            <a:normAutofit fontScale="90000"/>
          </a:bodyPr>
          <a:lstStyle/>
          <a:p>
            <a:r>
              <a:rPr lang="bg-BG" sz="1800" dirty="0">
                <a:effectLst/>
                <a:latin typeface="Times New Roman" panose="02020603050405020304" pitchFamily="18" charset="0"/>
                <a:ea typeface="Times New Roman" panose="02020603050405020304" pitchFamily="18" charset="0"/>
              </a:rPr>
              <a:t>4</a:t>
            </a:r>
            <a:br>
              <a:rPr lang="en-DE" sz="1800" dirty="0">
                <a:effectLst/>
                <a:latin typeface="Times New Roman" panose="02020603050405020304" pitchFamily="18" charset="0"/>
                <a:ea typeface="Times New Roman" panose="02020603050405020304" pitchFamily="18" charset="0"/>
              </a:rPr>
            </a:br>
            <a:r>
              <a:rPr lang="bg-BG" sz="1800" dirty="0">
                <a:effectLst/>
                <a:latin typeface="Times New Roman" panose="02020603050405020304" pitchFamily="18" charset="0"/>
                <a:ea typeface="Times New Roman" panose="02020603050405020304" pitchFamily="18" charset="0"/>
              </a:rPr>
              <a:t>ЧУМА В БУДА БИТКА ЗА ГРЕНЛАНДИЯ</a:t>
            </a:r>
            <a:br>
              <a:rPr lang="en-DE" sz="1800" dirty="0">
                <a:effectLst/>
                <a:latin typeface="Times New Roman" panose="02020603050405020304" pitchFamily="18" charset="0"/>
                <a:ea typeface="Times New Roman" panose="02020603050405020304" pitchFamily="18" charset="0"/>
              </a:rPr>
            </a:br>
            <a:r>
              <a:rPr lang="bg-BG" sz="1800" dirty="0">
                <a:effectLst/>
                <a:latin typeface="Times New Roman" panose="02020603050405020304" pitchFamily="18" charset="0"/>
                <a:ea typeface="Times New Roman" panose="02020603050405020304" pitchFamily="18" charset="0"/>
              </a:rPr>
              <a:t>Стая 2, разрушена от Офелия. Празни доспехи, брадва в шлема.</a:t>
            </a:r>
            <a:br>
              <a:rPr lang="en-DE" sz="1800" dirty="0">
                <a:effectLst/>
                <a:latin typeface="Times New Roman" panose="02020603050405020304" pitchFamily="18" charset="0"/>
                <a:ea typeface="Times New Roman" panose="02020603050405020304" pitchFamily="18" charset="0"/>
              </a:rPr>
            </a:br>
            <a:r>
              <a:rPr lang="bg-BG" sz="1800" dirty="0">
                <a:effectLst/>
                <a:latin typeface="Times New Roman" panose="02020603050405020304" pitchFamily="18" charset="0"/>
                <a:ea typeface="Times New Roman" panose="02020603050405020304" pitchFamily="18" charset="0"/>
              </a:rPr>
              <a:t>ХАМЛЕТ</a:t>
            </a:r>
            <a:br>
              <a:rPr lang="en-DE" sz="1800" dirty="0">
                <a:effectLst/>
                <a:latin typeface="Times New Roman" panose="02020603050405020304" pitchFamily="18" charset="0"/>
                <a:ea typeface="Times New Roman" panose="02020603050405020304" pitchFamily="18" charset="0"/>
              </a:rPr>
            </a:br>
            <a:r>
              <a:rPr lang="bg-BG" sz="1800" dirty="0">
                <a:effectLst/>
                <a:latin typeface="Times New Roman" panose="02020603050405020304" pitchFamily="18" charset="0"/>
                <a:ea typeface="Times New Roman" panose="02020603050405020304" pitchFamily="18" charset="0"/>
              </a:rPr>
              <a:t>Печката дими в размирния октомври</a:t>
            </a:r>
            <a:br>
              <a:rPr lang="en-DE" sz="1800" dirty="0">
                <a:effectLst/>
                <a:latin typeface="Times New Roman" panose="02020603050405020304" pitchFamily="18" charset="0"/>
                <a:ea typeface="Times New Roman" panose="02020603050405020304" pitchFamily="18" charset="0"/>
              </a:rPr>
            </a:br>
            <a:r>
              <a:rPr lang="en-GB" sz="1800" dirty="0">
                <a:effectLst/>
                <a:latin typeface="Times New Roman" panose="02020603050405020304" pitchFamily="18" charset="0"/>
                <a:ea typeface="Times New Roman" panose="02020603050405020304" pitchFamily="18" charset="0"/>
              </a:rPr>
              <a:t>A BAD COLD HE HAD OF IT JUST THE WORST</a:t>
            </a:r>
            <a:br>
              <a:rPr lang="en-DE" sz="1800" dirty="0">
                <a:effectLst/>
                <a:latin typeface="Times New Roman" panose="02020603050405020304" pitchFamily="18" charset="0"/>
                <a:ea typeface="Times New Roman" panose="02020603050405020304" pitchFamily="18" charset="0"/>
              </a:rPr>
            </a:br>
            <a:r>
              <a:rPr lang="en-GB" sz="1800" dirty="0">
                <a:effectLst/>
                <a:latin typeface="Times New Roman" panose="02020603050405020304" pitchFamily="18" charset="0"/>
                <a:ea typeface="Times New Roman" panose="02020603050405020304" pitchFamily="18" charset="0"/>
              </a:rPr>
              <a:t>TIME</a:t>
            </a:r>
            <a:br>
              <a:rPr lang="en-DE" sz="1800" dirty="0">
                <a:effectLst/>
                <a:latin typeface="Times New Roman" panose="02020603050405020304" pitchFamily="18" charset="0"/>
                <a:ea typeface="Times New Roman" panose="02020603050405020304" pitchFamily="18" charset="0"/>
              </a:rPr>
            </a:br>
            <a:r>
              <a:rPr lang="en-GB" sz="1800" dirty="0">
                <a:effectLst/>
                <a:latin typeface="Times New Roman" panose="02020603050405020304" pitchFamily="18" charset="0"/>
                <a:ea typeface="Times New Roman" panose="02020603050405020304" pitchFamily="18" charset="0"/>
              </a:rPr>
              <a:t>JUST THE WORST TIME OF THE YEAR FOR</a:t>
            </a:r>
            <a:br>
              <a:rPr lang="en-DE" sz="1800" dirty="0">
                <a:effectLst/>
                <a:latin typeface="Times New Roman" panose="02020603050405020304" pitchFamily="18" charset="0"/>
                <a:ea typeface="Times New Roman" panose="02020603050405020304" pitchFamily="18" charset="0"/>
              </a:rPr>
            </a:br>
            <a:r>
              <a:rPr lang="en-GB" sz="1800" dirty="0">
                <a:effectLst/>
                <a:latin typeface="Times New Roman" panose="02020603050405020304" pitchFamily="18" charset="0"/>
                <a:ea typeface="Times New Roman" panose="02020603050405020304" pitchFamily="18" charset="0"/>
              </a:rPr>
              <a:t>A REVOLUTION3</a:t>
            </a:r>
            <a:br>
              <a:rPr lang="en-DE" sz="1800" dirty="0">
                <a:effectLst/>
                <a:latin typeface="Times New Roman" panose="02020603050405020304" pitchFamily="18" charset="0"/>
                <a:ea typeface="Times New Roman" panose="02020603050405020304" pitchFamily="18" charset="0"/>
              </a:rPr>
            </a:br>
            <a:r>
              <a:rPr lang="en-GB" sz="1800" dirty="0" err="1">
                <a:effectLst/>
                <a:latin typeface="Times New Roman" panose="02020603050405020304" pitchFamily="18" charset="0"/>
                <a:ea typeface="Times New Roman" panose="02020603050405020304" pitchFamily="18" charset="0"/>
              </a:rPr>
              <a:t>През</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предградията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цимент</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облаци-цветя</a:t>
            </a:r>
            <a:br>
              <a:rPr lang="en-DE" sz="1800" dirty="0">
                <a:effectLst/>
                <a:latin typeface="Times New Roman" panose="02020603050405020304" pitchFamily="18" charset="0"/>
                <a:ea typeface="Times New Roman" panose="02020603050405020304" pitchFamily="18" charset="0"/>
              </a:rPr>
            </a:br>
            <a:r>
              <a:rPr lang="en-GB" sz="1800" dirty="0" err="1">
                <a:effectLst/>
                <a:latin typeface="Times New Roman" panose="02020603050405020304" pitchFamily="18" charset="0"/>
                <a:ea typeface="Times New Roman" panose="02020603050405020304" pitchFamily="18" charset="0"/>
              </a:rPr>
              <a:t>Доктор</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Живаго</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плаче</a:t>
            </a:r>
            <a:br>
              <a:rPr lang="en-DE" sz="1800" dirty="0">
                <a:effectLst/>
                <a:latin typeface="Times New Roman" panose="02020603050405020304" pitchFamily="18" charset="0"/>
                <a:ea typeface="Times New Roman" panose="02020603050405020304" pitchFamily="18" charset="0"/>
              </a:rPr>
            </a:br>
            <a:r>
              <a:rPr lang="en-GB" sz="1800" dirty="0" err="1">
                <a:effectLst/>
                <a:latin typeface="Times New Roman" panose="02020603050405020304" pitchFamily="18" charset="0"/>
                <a:ea typeface="Times New Roman" panose="02020603050405020304" pitchFamily="18" charset="0"/>
              </a:rPr>
              <a:t>За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своите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вълци</a:t>
            </a:r>
            <a:br>
              <a:rPr lang="en-DE" sz="1800" dirty="0">
                <a:effectLst/>
                <a:latin typeface="Times New Roman" panose="02020603050405020304" pitchFamily="18" charset="0"/>
                <a:ea typeface="Times New Roman" panose="02020603050405020304" pitchFamily="18" charset="0"/>
              </a:rPr>
            </a:br>
            <a:r>
              <a:rPr lang="en-GB" sz="1800" dirty="0">
                <a:effectLst/>
                <a:latin typeface="Times New Roman" panose="02020603050405020304" pitchFamily="18" charset="0"/>
                <a:ea typeface="Times New Roman" panose="02020603050405020304" pitchFamily="18" charset="0"/>
              </a:rPr>
              <a:t>ПРЕЗ ЗИМАТА ПОНЯКОГА ИДВАХА </a:t>
            </a:r>
            <a:r>
              <a:rPr lang="en-GB" sz="1800" dirty="0" err="1">
                <a:effectLst/>
                <a:latin typeface="Times New Roman" panose="02020603050405020304" pitchFamily="18" charset="0"/>
                <a:ea typeface="Times New Roman" panose="02020603050405020304" pitchFamily="18" charset="0"/>
              </a:rPr>
              <a:t>В</a:t>
            </a:r>
            <a:r>
              <a:rPr lang="en-GB" sz="1800" dirty="0">
                <a:effectLst/>
                <a:latin typeface="Times New Roman" panose="02020603050405020304" pitchFamily="18" charset="0"/>
                <a:ea typeface="Times New Roman" panose="02020603050405020304" pitchFamily="18" charset="0"/>
              </a:rPr>
              <a:t> СЕЛОТО</a:t>
            </a:r>
            <a:br>
              <a:rPr lang="en-DE" sz="1800" dirty="0">
                <a:effectLst/>
                <a:latin typeface="Times New Roman" panose="02020603050405020304" pitchFamily="18" charset="0"/>
                <a:ea typeface="Times New Roman" panose="02020603050405020304" pitchFamily="18" charset="0"/>
              </a:rPr>
            </a:br>
            <a:r>
              <a:rPr lang="en-GB" sz="1800" dirty="0">
                <a:effectLst/>
                <a:latin typeface="Times New Roman" panose="02020603050405020304" pitchFamily="18" charset="0"/>
                <a:ea typeface="Times New Roman" panose="02020603050405020304" pitchFamily="18" charset="0"/>
              </a:rPr>
              <a:t>РАЗКЪСВАХА СЕЛЯНИН</a:t>
            </a:r>
            <a:br>
              <a:rPr lang="en-DE" sz="1800" dirty="0">
                <a:effectLst/>
                <a:latin typeface="Times New Roman" panose="02020603050405020304" pitchFamily="18" charset="0"/>
                <a:ea typeface="Times New Roman" panose="02020603050405020304" pitchFamily="18" charset="0"/>
              </a:rPr>
            </a:br>
            <a:r>
              <a:rPr lang="en-GB" sz="1800" dirty="0" err="1">
                <a:effectLst/>
                <a:latin typeface="Times New Roman" panose="02020603050405020304" pitchFamily="18" charset="0"/>
                <a:ea typeface="Times New Roman" panose="02020603050405020304" pitchFamily="18" charset="0"/>
              </a:rPr>
              <a:t>сваля</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маската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и</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костюма</a:t>
            </a:r>
            <a:br>
              <a:rPr lang="en-DE" sz="1800" dirty="0">
                <a:effectLst/>
                <a:latin typeface="Times New Roman" panose="02020603050405020304" pitchFamily="18" charset="0"/>
                <a:ea typeface="Times New Roman" panose="02020603050405020304" pitchFamily="18" charset="0"/>
              </a:rPr>
            </a:br>
            <a:r>
              <a:rPr lang="en-GB" sz="1800" dirty="0">
                <a:effectLst/>
                <a:latin typeface="Times New Roman" panose="02020603050405020304" pitchFamily="18" charset="0"/>
                <a:ea typeface="Times New Roman" panose="02020603050405020304" pitchFamily="18" charset="0"/>
              </a:rPr>
              <a:t>ИЗПЪЛНИТЕЛЯТ НА ХАМЛЕТ</a:t>
            </a:r>
            <a:br>
              <a:rPr lang="en-DE" sz="1800" dirty="0">
                <a:effectLst/>
                <a:latin typeface="Times New Roman" panose="02020603050405020304" pitchFamily="18" charset="0"/>
                <a:ea typeface="Times New Roman" panose="02020603050405020304" pitchFamily="18" charset="0"/>
              </a:rPr>
            </a:br>
            <a:r>
              <a:rPr lang="en-GB" sz="1800" dirty="0" err="1">
                <a:effectLst/>
                <a:latin typeface="Times New Roman" panose="02020603050405020304" pitchFamily="18" charset="0"/>
                <a:ea typeface="Times New Roman" panose="02020603050405020304" pitchFamily="18" charset="0"/>
              </a:rPr>
              <a:t>Аз</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не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съм</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Хамлет</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Вече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не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играя</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роля</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Думите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ми</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нямат</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какво</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повече</a:t>
            </a:r>
            <a:br>
              <a:rPr lang="en-DE" sz="1800" dirty="0">
                <a:effectLst/>
                <a:latin typeface="Times New Roman" panose="02020603050405020304" pitchFamily="18" charset="0"/>
                <a:ea typeface="Times New Roman" panose="02020603050405020304" pitchFamily="18" charset="0"/>
              </a:rPr>
            </a:br>
            <a:r>
              <a:rPr lang="en-GB" sz="1800" dirty="0" err="1">
                <a:effectLst/>
                <a:latin typeface="Times New Roman" panose="02020603050405020304" pitchFamily="18" charset="0"/>
                <a:ea typeface="Times New Roman" panose="02020603050405020304" pitchFamily="18" charset="0"/>
              </a:rPr>
              <a:t>да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ми</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кажат</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Мислите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ми</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изсмукват</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кръвта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образите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Драмата</a:t>
            </a:r>
            <a:r>
              <a:rPr lang="bg-BG" sz="1800" dirty="0">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ми</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повече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няма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да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се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състои</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Зад</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мен</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се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строят</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декорите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От</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хора</a:t>
            </a:r>
            <a:r>
              <a:rPr lang="en-GB" sz="1800" dirty="0">
                <a:effectLst/>
                <a:latin typeface="Times New Roman" panose="02020603050405020304" pitchFamily="18" charset="0"/>
                <a:ea typeface="Times New Roman" panose="02020603050405020304" pitchFamily="18" charset="0"/>
              </a:rPr>
              <a:t>,</a:t>
            </a:r>
            <a:r>
              <a:rPr lang="bg-BG" sz="1800" dirty="0">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които</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не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се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интересуват</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от</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моята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драма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за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хора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които</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тя</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с</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нищо</a:t>
            </a:r>
            <a:r>
              <a:rPr lang="bg-BG" sz="1800" dirty="0">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не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засяга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И</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мен</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вече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тя</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не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ме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интересува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Повече</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няма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да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играя</a:t>
            </a:r>
            <a:r>
              <a:rPr lang="en-GB" sz="1800" dirty="0">
                <a:effectLst/>
                <a:latin typeface="Times New Roman" panose="02020603050405020304" pitchFamily="18" charset="0"/>
                <a:ea typeface="Times New Roman" panose="02020603050405020304" pitchFamily="18" charset="0"/>
              </a:rPr>
              <a:t>.</a:t>
            </a:r>
            <a:br>
              <a:rPr lang="en-DE" sz="1800" dirty="0">
                <a:effectLst/>
                <a:latin typeface="Times New Roman" panose="02020603050405020304" pitchFamily="18" charset="0"/>
                <a:ea typeface="Times New Roman" panose="02020603050405020304" pitchFamily="18" charset="0"/>
              </a:rPr>
            </a:br>
            <a:r>
              <a:rPr lang="en-GB" sz="1800" dirty="0" err="1">
                <a:effectLst/>
                <a:latin typeface="Times New Roman" panose="02020603050405020304" pitchFamily="18" charset="0"/>
                <a:ea typeface="Times New Roman" panose="02020603050405020304" pitchFamily="18" charset="0"/>
              </a:rPr>
              <a:t>Сценични</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работници</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поставят</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незабелязано</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от</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изпълнителя</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на</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Хамлет</a:t>
            </a:r>
            <a:r>
              <a:rPr lang="en-GB" sz="1800" dirty="0">
                <a:effectLst/>
                <a:latin typeface="Times New Roman" panose="02020603050405020304" pitchFamily="18" charset="0"/>
                <a:ea typeface="Times New Roman" panose="02020603050405020304" pitchFamily="18" charset="0"/>
              </a:rPr>
              <a:t>,</a:t>
            </a:r>
            <a:endParaRPr lang="en-DE" sz="1800" dirty="0">
              <a:effectLst/>
              <a:latin typeface="Times New Roman" panose="02020603050405020304" pitchFamily="18"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38742029-3E39-7206-2C74-6DCD3D154D56}"/>
              </a:ext>
            </a:extLst>
          </p:cNvPr>
          <p:cNvSpPr>
            <a:spLocks noGrp="1"/>
          </p:cNvSpPr>
          <p:nvPr>
            <p:ph idx="1"/>
          </p:nvPr>
        </p:nvSpPr>
        <p:spPr>
          <a:xfrm>
            <a:off x="6095999" y="116114"/>
            <a:ext cx="5921829" cy="6741458"/>
          </a:xfrm>
        </p:spPr>
        <p:txBody>
          <a:bodyPr anchor="t">
            <a:noAutofit/>
          </a:bodyPr>
          <a:lstStyle/>
          <a:p>
            <a:pPr marL="0" indent="0">
              <a:buNone/>
            </a:pPr>
            <a:endParaRPr lang="bg-BG"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bg-BG" sz="12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bg-BG"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4                                                                                                                                         </a:t>
            </a:r>
          </a:p>
          <a:p>
            <a:pPr marL="0" indent="0">
              <a:buNone/>
            </a:pP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PEST IN BUDA SCHLACHT UM GR</a:t>
            </a:r>
            <a:r>
              <a:rPr lang="de-DE" sz="1200" dirty="0" err="1">
                <a:effectLst/>
                <a:latin typeface="Times New Roman" panose="02020603050405020304" pitchFamily="18" charset="0"/>
                <a:ea typeface="Times New Roman" panose="02020603050405020304" pitchFamily="18" charset="0"/>
                <a:cs typeface="Times New Roman" panose="02020603050405020304" pitchFamily="18" charset="0"/>
              </a:rPr>
              <a:t>Ü</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NLAND                                                                     </a:t>
            </a:r>
            <a:endParaRPr lang="en-D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1200" i="1" dirty="0" err="1">
                <a:effectLst/>
                <a:latin typeface="Times New Roman" panose="02020603050405020304" pitchFamily="18" charset="0"/>
                <a:ea typeface="Times New Roman" panose="02020603050405020304" pitchFamily="18" charset="0"/>
                <a:cs typeface="Times New Roman" panose="02020603050405020304" pitchFamily="18" charset="0"/>
              </a:rPr>
              <a:t>Raum</a:t>
            </a:r>
            <a:r>
              <a:rPr lang="bg-BG" sz="1200" i="1" dirty="0">
                <a:effectLst/>
                <a:latin typeface="Times New Roman" panose="02020603050405020304" pitchFamily="18" charset="0"/>
                <a:ea typeface="Times New Roman" panose="02020603050405020304" pitchFamily="18" charset="0"/>
                <a:cs typeface="Times New Roman" panose="02020603050405020304" pitchFamily="18" charset="0"/>
              </a:rPr>
              <a:t> 2, </a:t>
            </a:r>
            <a:r>
              <a:rPr lang="bg-BG" sz="1200" i="1" dirty="0" err="1">
                <a:effectLst/>
                <a:latin typeface="Times New Roman" panose="02020603050405020304" pitchFamily="18" charset="0"/>
                <a:ea typeface="Times New Roman" panose="02020603050405020304" pitchFamily="18" charset="0"/>
                <a:cs typeface="Times New Roman" panose="02020603050405020304" pitchFamily="18" charset="0"/>
              </a:rPr>
              <a:t>von</a:t>
            </a:r>
            <a:r>
              <a:rPr lang="bg-BG" sz="12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i="1" dirty="0" err="1">
                <a:effectLst/>
                <a:latin typeface="Times New Roman" panose="02020603050405020304" pitchFamily="18" charset="0"/>
                <a:ea typeface="Times New Roman" panose="02020603050405020304" pitchFamily="18" charset="0"/>
                <a:cs typeface="Times New Roman" panose="02020603050405020304" pitchFamily="18" charset="0"/>
              </a:rPr>
              <a:t>Ophelia</a:t>
            </a:r>
            <a:r>
              <a:rPr lang="bg-BG" sz="12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i="1" dirty="0" err="1">
                <a:effectLst/>
                <a:latin typeface="Times New Roman" panose="02020603050405020304" pitchFamily="18" charset="0"/>
                <a:ea typeface="Times New Roman" panose="02020603050405020304" pitchFamily="18" charset="0"/>
                <a:cs typeface="Times New Roman" panose="02020603050405020304" pitchFamily="18" charset="0"/>
              </a:rPr>
              <a:t>zerst</a:t>
            </a:r>
            <a:r>
              <a:rPr lang="de-DE" sz="1200" i="1" dirty="0">
                <a:effectLst/>
                <a:latin typeface="Times New Roman" panose="02020603050405020304" pitchFamily="18" charset="0"/>
                <a:ea typeface="Times New Roman" panose="02020603050405020304" pitchFamily="18" charset="0"/>
                <a:cs typeface="Times New Roman" panose="02020603050405020304" pitchFamily="18" charset="0"/>
              </a:rPr>
              <a:t>ö</a:t>
            </a:r>
            <a:r>
              <a:rPr lang="bg-BG" sz="1200" i="1" dirty="0" err="1">
                <a:effectLst/>
                <a:latin typeface="Times New Roman" panose="02020603050405020304" pitchFamily="18" charset="0"/>
                <a:ea typeface="Times New Roman" panose="02020603050405020304" pitchFamily="18" charset="0"/>
                <a:cs typeface="Times New Roman" panose="02020603050405020304" pitchFamily="18" charset="0"/>
              </a:rPr>
              <a:t>rt</a:t>
            </a:r>
            <a:r>
              <a:rPr lang="bg-BG" sz="12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i="1" dirty="0" err="1">
                <a:effectLst/>
                <a:latin typeface="Times New Roman" panose="02020603050405020304" pitchFamily="18" charset="0"/>
                <a:ea typeface="Times New Roman" panose="02020603050405020304" pitchFamily="18" charset="0"/>
                <a:cs typeface="Times New Roman" panose="02020603050405020304" pitchFamily="18" charset="0"/>
              </a:rPr>
              <a:t>Leere</a:t>
            </a:r>
            <a:r>
              <a:rPr lang="bg-BG" sz="12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i="1" dirty="0" err="1">
                <a:effectLst/>
                <a:latin typeface="Times New Roman" panose="02020603050405020304" pitchFamily="18" charset="0"/>
                <a:ea typeface="Times New Roman" panose="02020603050405020304" pitchFamily="18" charset="0"/>
                <a:cs typeface="Times New Roman" panose="02020603050405020304" pitchFamily="18" charset="0"/>
              </a:rPr>
              <a:t>R</a:t>
            </a:r>
            <a:r>
              <a:rPr lang="de-DE" sz="1200" i="1" dirty="0" err="1">
                <a:effectLst/>
                <a:latin typeface="Times New Roman" panose="02020603050405020304" pitchFamily="18" charset="0"/>
                <a:ea typeface="Times New Roman" panose="02020603050405020304" pitchFamily="18" charset="0"/>
                <a:cs typeface="Times New Roman" panose="02020603050405020304" pitchFamily="18" charset="0"/>
              </a:rPr>
              <a:t>ü</a:t>
            </a:r>
            <a:r>
              <a:rPr lang="bg-BG" sz="1200" i="1" dirty="0" err="1">
                <a:effectLst/>
                <a:latin typeface="Times New Roman" panose="02020603050405020304" pitchFamily="18" charset="0"/>
                <a:ea typeface="Times New Roman" panose="02020603050405020304" pitchFamily="18" charset="0"/>
                <a:cs typeface="Times New Roman" panose="02020603050405020304" pitchFamily="18" charset="0"/>
              </a:rPr>
              <a:t>stung</a:t>
            </a:r>
            <a:r>
              <a:rPr lang="bg-BG" sz="12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i="1" dirty="0" err="1">
                <a:effectLst/>
                <a:latin typeface="Times New Roman" panose="02020603050405020304" pitchFamily="18" charset="0"/>
                <a:ea typeface="Times New Roman" panose="02020603050405020304" pitchFamily="18" charset="0"/>
                <a:cs typeface="Times New Roman" panose="02020603050405020304" pitchFamily="18" charset="0"/>
              </a:rPr>
              <a:t>Beil</a:t>
            </a:r>
            <a:r>
              <a:rPr lang="bg-BG" sz="12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i="1" dirty="0" err="1">
                <a:effectLst/>
                <a:latin typeface="Times New Roman" panose="02020603050405020304" pitchFamily="18" charset="0"/>
                <a:ea typeface="Times New Roman" panose="02020603050405020304" pitchFamily="18" charset="0"/>
                <a:cs typeface="Times New Roman" panose="02020603050405020304" pitchFamily="18" charset="0"/>
              </a:rPr>
              <a:t>im</a:t>
            </a:r>
            <a:r>
              <a:rPr lang="bg-BG" sz="12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i="1" dirty="0" err="1">
                <a:effectLst/>
                <a:latin typeface="Times New Roman" panose="02020603050405020304" pitchFamily="18" charset="0"/>
                <a:ea typeface="Times New Roman" panose="02020603050405020304" pitchFamily="18" charset="0"/>
                <a:cs typeface="Times New Roman" panose="02020603050405020304" pitchFamily="18" charset="0"/>
              </a:rPr>
              <a:t>Helm</a:t>
            </a:r>
            <a:r>
              <a:rPr lang="bg-BG" sz="12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D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HAMLET                                                                                                                                                                  </a:t>
            </a:r>
            <a:endParaRPr lang="en-D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Der</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Ofen</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blakt</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im</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friedlosen</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Oktober</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D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A</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BAD COLD HE HAD OF IT JUST THE WORST                                                         </a:t>
            </a:r>
            <a:endParaRPr lang="en-D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TIME                                                                                                                                   </a:t>
            </a:r>
            <a:endParaRPr lang="en-D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JUST THE WORST TIME OF THE YEAR FOR                                                                       </a:t>
            </a:r>
            <a:endParaRPr lang="en-D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A</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REVOLUTION                                                                                                               </a:t>
            </a:r>
            <a:endParaRPr lang="en-D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Durch</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die</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Vorst</a:t>
            </a:r>
            <a:r>
              <a:rPr lang="de-DE" sz="1200" dirty="0">
                <a:effectLst/>
                <a:latin typeface="Times New Roman" panose="02020603050405020304" pitchFamily="18" charset="0"/>
                <a:ea typeface="Times New Roman" panose="02020603050405020304" pitchFamily="18" charset="0"/>
                <a:cs typeface="Times New Roman" panose="02020603050405020304" pitchFamily="18" charset="0"/>
              </a:rPr>
              <a:t>ä</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dte</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Zement</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in</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Bl</a:t>
            </a:r>
            <a:r>
              <a:rPr lang="de-DE" sz="1200" dirty="0" err="1">
                <a:effectLst/>
                <a:latin typeface="Times New Roman" panose="02020603050405020304" pitchFamily="18" charset="0"/>
                <a:ea typeface="Times New Roman" panose="02020603050405020304" pitchFamily="18" charset="0"/>
                <a:cs typeface="Times New Roman" panose="02020603050405020304" pitchFamily="18" charset="0"/>
              </a:rPr>
              <a:t>ü</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te</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geht</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D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Doktor</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Schiwago</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weint</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D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Um</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seine</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W</a:t>
            </a:r>
            <a:r>
              <a:rPr lang="de-DE" sz="1200" dirty="0">
                <a:effectLst/>
                <a:latin typeface="Times New Roman" panose="02020603050405020304" pitchFamily="18" charset="0"/>
                <a:ea typeface="Times New Roman" panose="02020603050405020304" pitchFamily="18" charset="0"/>
                <a:cs typeface="Times New Roman" panose="02020603050405020304" pitchFamily="18" charset="0"/>
              </a:rPr>
              <a:t>ö</a:t>
            </a:r>
            <a:r>
              <a:rPr lang="bg-BG" sz="1200" dirty="0" err="1">
                <a:effectLst/>
                <a:latin typeface="Times New Roman" panose="02020603050405020304" pitchFamily="18" charset="0"/>
                <a:ea typeface="Times New Roman" panose="02020603050405020304" pitchFamily="18" charset="0"/>
                <a:cs typeface="Times New Roman" panose="02020603050405020304" pitchFamily="18" charset="0"/>
              </a:rPr>
              <a:t>lfe</a:t>
            </a: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D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IM WINTER MANCHMAL KAMEN SIE INS DORF                                     </a:t>
            </a:r>
            <a:endParaRPr lang="en-D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bg-BG" sz="1200" dirty="0">
                <a:effectLst/>
                <a:latin typeface="Times New Roman" panose="02020603050405020304" pitchFamily="18" charset="0"/>
                <a:ea typeface="Times New Roman" panose="02020603050405020304" pitchFamily="18" charset="0"/>
                <a:cs typeface="Times New Roman" panose="02020603050405020304" pitchFamily="18" charset="0"/>
              </a:rPr>
              <a:t>ZERFLEISCHTEN EINEN BAUERN                                                                                   </a:t>
            </a:r>
            <a:endParaRPr lang="en-D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US" sz="1200" i="1" dirty="0" err="1">
                <a:effectLst/>
                <a:latin typeface="Times New Roman" panose="02020603050405020304" pitchFamily="18" charset="0"/>
                <a:ea typeface="Times New Roman" panose="02020603050405020304" pitchFamily="18" charset="0"/>
                <a:cs typeface="Times New Roman" panose="02020603050405020304" pitchFamily="18" charset="0"/>
              </a:rPr>
              <a:t>legt</a:t>
            </a:r>
            <a:r>
              <a:rPr lang="en-US" sz="12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i="1" dirty="0" err="1">
                <a:effectLst/>
                <a:latin typeface="Times New Roman" panose="02020603050405020304" pitchFamily="18" charset="0"/>
                <a:ea typeface="Times New Roman" panose="02020603050405020304" pitchFamily="18" charset="0"/>
                <a:cs typeface="Times New Roman" panose="02020603050405020304" pitchFamily="18" charset="0"/>
              </a:rPr>
              <a:t>Maske</a:t>
            </a:r>
            <a:r>
              <a:rPr lang="en-US" sz="1200" i="1" dirty="0">
                <a:effectLst/>
                <a:latin typeface="Times New Roman" panose="02020603050405020304" pitchFamily="18" charset="0"/>
                <a:ea typeface="Times New Roman" panose="02020603050405020304" pitchFamily="18" charset="0"/>
                <a:cs typeface="Times New Roman" panose="02020603050405020304" pitchFamily="18" charset="0"/>
              </a:rPr>
              <a:t> und </a:t>
            </a:r>
            <a:r>
              <a:rPr lang="en-US" sz="1200" i="1" dirty="0" err="1">
                <a:effectLst/>
                <a:latin typeface="Times New Roman" panose="02020603050405020304" pitchFamily="18" charset="0"/>
                <a:ea typeface="Times New Roman" panose="02020603050405020304" pitchFamily="18" charset="0"/>
                <a:cs typeface="Times New Roman" panose="02020603050405020304" pitchFamily="18" charset="0"/>
              </a:rPr>
              <a:t>Kost</a:t>
            </a:r>
            <a:r>
              <a:rPr lang="de-DE" sz="1200" i="1" dirty="0" err="1">
                <a:effectLst/>
                <a:latin typeface="Times New Roman" panose="02020603050405020304" pitchFamily="18" charset="0"/>
                <a:ea typeface="Times New Roman" panose="02020603050405020304" pitchFamily="18" charset="0"/>
                <a:cs typeface="Times New Roman" panose="02020603050405020304" pitchFamily="18" charset="0"/>
              </a:rPr>
              <a:t>ü</a:t>
            </a:r>
            <a:r>
              <a:rPr lang="en-US" sz="1200" i="1" dirty="0">
                <a:effectLst/>
                <a:latin typeface="Times New Roman" panose="02020603050405020304" pitchFamily="18" charset="0"/>
                <a:ea typeface="Times New Roman" panose="02020603050405020304" pitchFamily="18" charset="0"/>
                <a:cs typeface="Times New Roman" panose="02020603050405020304" pitchFamily="18" charset="0"/>
              </a:rPr>
              <a:t>m ab.</a:t>
            </a:r>
            <a:r>
              <a:rPr lang="en-DE" sz="1200" dirty="0">
                <a:effectLst/>
                <a:latin typeface="Times New Roman" panose="02020603050405020304" pitchFamily="18" charset="0"/>
                <a:cs typeface="Times New Roman" panose="02020603050405020304" pitchFamily="18" charset="0"/>
              </a:rPr>
              <a:t> </a:t>
            </a:r>
            <a:endParaRPr lang="en-DE" sz="1200" dirty="0">
              <a:latin typeface="Times New Roman" panose="02020603050405020304" pitchFamily="18" charset="0"/>
              <a:cs typeface="Times New Roman" panose="02020603050405020304" pitchFamily="18" charset="0"/>
            </a:endParaRPr>
          </a:p>
        </p:txBody>
      </p:sp>
      <p:sp>
        <p:nvSpPr>
          <p:cNvPr id="54" name="Rectangle 53">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800"/>
            <a:ext cx="8153398" cy="456772"/>
          </a:xfrm>
          <a:prstGeom prst="rect">
            <a:avLst/>
          </a:prstGeom>
          <a:gradFill>
            <a:gsLst>
              <a:gs pos="0">
                <a:srgbClr val="000000">
                  <a:alpha val="28000"/>
                </a:srgbClr>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0290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66E28F-2AA0-865C-953E-DFD6579D68F8}"/>
              </a:ext>
            </a:extLst>
          </p:cNvPr>
          <p:cNvSpPr>
            <a:spLocks noGrp="1"/>
          </p:cNvSpPr>
          <p:nvPr>
            <p:ph type="title"/>
          </p:nvPr>
        </p:nvSpPr>
        <p:spPr>
          <a:xfrm>
            <a:off x="420914" y="319314"/>
            <a:ext cx="5675085" cy="6270172"/>
          </a:xfrm>
        </p:spPr>
        <p:txBody>
          <a:bodyPr anchor="t">
            <a:normAutofit fontScale="90000"/>
          </a:bodyPr>
          <a:lstStyle/>
          <a:p>
            <a:r>
              <a:rPr lang="bg-BG" sz="1800" i="1" dirty="0">
                <a:effectLst/>
                <a:latin typeface="Times New Roman" panose="02020603050405020304" pitchFamily="18" charset="0"/>
                <a:ea typeface="Times New Roman" panose="02020603050405020304" pitchFamily="18" charset="0"/>
              </a:rPr>
              <a:t>5.</a:t>
            </a:r>
            <a:r>
              <a:rPr lang="bg-BG" sz="1800" u="sng" dirty="0">
                <a:solidFill>
                  <a:srgbClr val="000080"/>
                </a:solidFill>
                <a:effectLst/>
                <a:latin typeface="Times New Roman" panose="02020603050405020304" pitchFamily="18" charset="0"/>
                <a:ea typeface="Times New Roman" panose="02020603050405020304" pitchFamily="18" charset="0"/>
                <a:hlinkClick r:id="rId2"/>
              </a:rPr>
              <a:t> </a:t>
            </a:r>
            <a:br>
              <a:rPr lang="bg-BG" sz="1800" u="sng" dirty="0">
                <a:solidFill>
                  <a:srgbClr val="000080"/>
                </a:solidFill>
                <a:effectLst/>
                <a:latin typeface="Times New Roman" panose="02020603050405020304" pitchFamily="18" charset="0"/>
                <a:ea typeface="Times New Roman" panose="02020603050405020304" pitchFamily="18" charset="0"/>
                <a:hlinkClick r:id="rId2"/>
              </a:rPr>
            </a:br>
            <a:r>
              <a:rPr lang="bg-BG" sz="1800" u="sng" dirty="0">
                <a:solidFill>
                  <a:srgbClr val="000080"/>
                </a:solidFill>
                <a:effectLst/>
                <a:latin typeface="Times New Roman" panose="02020603050405020304" pitchFamily="18" charset="0"/>
                <a:ea typeface="Times New Roman" panose="02020603050405020304" pitchFamily="18" charset="0"/>
                <a:hlinkClick r:id="rId2"/>
              </a:rPr>
              <a:t>WILDHARREND / IN DER FURCHTBAREN R</a:t>
            </a:r>
            <a:r>
              <a:rPr lang="de-DE" sz="1800" u="sng" dirty="0">
                <a:solidFill>
                  <a:srgbClr val="000080"/>
                </a:solidFill>
                <a:effectLst/>
                <a:latin typeface="Times New Roman" panose="02020603050405020304" pitchFamily="18" charset="0"/>
                <a:ea typeface="Times New Roman" panose="02020603050405020304" pitchFamily="18" charset="0"/>
                <a:hlinkClick r:id="rId2"/>
              </a:rPr>
              <a:t>Ü</a:t>
            </a:r>
            <a:r>
              <a:rPr lang="bg-BG" sz="1800" u="sng" dirty="0">
                <a:solidFill>
                  <a:srgbClr val="000080"/>
                </a:solidFill>
                <a:effectLst/>
                <a:latin typeface="Times New Roman" panose="02020603050405020304" pitchFamily="18" charset="0"/>
                <a:ea typeface="Times New Roman" panose="02020603050405020304" pitchFamily="18" charset="0"/>
                <a:hlinkClick r:id="rId2"/>
              </a:rPr>
              <a:t>STUNG </a:t>
            </a:r>
            <a:br>
              <a:rPr lang="en-DE" sz="1800" dirty="0">
                <a:effectLst/>
                <a:latin typeface="Times New Roman" panose="02020603050405020304" pitchFamily="18" charset="0"/>
                <a:ea typeface="Times New Roman" panose="02020603050405020304" pitchFamily="18" charset="0"/>
              </a:rPr>
            </a:br>
            <a:r>
              <a:rPr lang="bg-BG" sz="1800" u="sng" dirty="0">
                <a:solidFill>
                  <a:srgbClr val="000080"/>
                </a:solidFill>
                <a:effectLst/>
                <a:latin typeface="Times New Roman" panose="02020603050405020304" pitchFamily="18" charset="0"/>
                <a:ea typeface="Times New Roman" panose="02020603050405020304" pitchFamily="18" charset="0"/>
                <a:hlinkClick r:id="rId2"/>
              </a:rPr>
              <a:t>/ JAHRTAUSENDE</a:t>
            </a:r>
            <a:r>
              <a:rPr lang="bg-BG" sz="1800" dirty="0">
                <a:effectLst/>
                <a:latin typeface="Times New Roman" panose="02020603050405020304" pitchFamily="18" charset="0"/>
                <a:ea typeface="Times New Roman" panose="02020603050405020304" pitchFamily="18" charset="0"/>
              </a:rPr>
              <a:t> </a:t>
            </a:r>
            <a:br>
              <a:rPr lang="bg-BG" sz="1800" dirty="0">
                <a:latin typeface="Times New Roman" panose="02020603050405020304" pitchFamily="18" charset="0"/>
                <a:ea typeface="Times New Roman" panose="02020603050405020304" pitchFamily="18" charset="0"/>
              </a:rPr>
            </a:br>
            <a:br>
              <a:rPr lang="bg-BG" sz="1800" i="1" dirty="0">
                <a:effectLst/>
                <a:latin typeface="Times New Roman" panose="02020603050405020304" pitchFamily="18" charset="0"/>
                <a:ea typeface="Times New Roman" panose="02020603050405020304" pitchFamily="18" charset="0"/>
              </a:rPr>
            </a:b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Tiefsee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Ophelia</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im</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Rollstuhl</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Fische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Trцmmer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Leichen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und</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Leichenteile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treiben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vorbei</a:t>
            </a:r>
            <a:r>
              <a:rPr lang="bg-BG" sz="1800" i="1" dirty="0">
                <a:effectLst/>
                <a:latin typeface="Times New Roman" panose="02020603050405020304" pitchFamily="18" charset="0"/>
                <a:ea typeface="Times New Roman" panose="02020603050405020304" pitchFamily="18" charset="0"/>
              </a:rPr>
              <a:t>.     </a:t>
            </a:r>
            <a:br>
              <a:rPr lang="en-DE" sz="1800" dirty="0">
                <a:effectLst/>
                <a:latin typeface="Times New Roman" panose="02020603050405020304" pitchFamily="18" charset="0"/>
                <a:ea typeface="Times New Roman" panose="02020603050405020304" pitchFamily="18" charset="0"/>
              </a:rPr>
            </a:br>
            <a:r>
              <a:rPr lang="bg-BG" sz="1800" dirty="0">
                <a:effectLst/>
                <a:latin typeface="Times New Roman" panose="02020603050405020304" pitchFamily="18" charset="0"/>
                <a:ea typeface="Times New Roman" panose="02020603050405020304" pitchFamily="18" charset="0"/>
              </a:rPr>
              <a:t>OPHELIA                                           </a:t>
            </a:r>
            <a:r>
              <a:rPr lang="bg-BG" sz="1800" i="1" dirty="0">
                <a:effectLst/>
                <a:latin typeface="Times New Roman" panose="02020603050405020304" pitchFamily="18" charset="0"/>
                <a:ea typeface="Times New Roman" panose="02020603050405020304" pitchFamily="18" charset="0"/>
              </a:rPr>
              <a:t>                                                                          </a:t>
            </a:r>
            <a:br>
              <a:rPr lang="en-DE" sz="1800" dirty="0">
                <a:effectLst/>
                <a:latin typeface="Times New Roman" panose="02020603050405020304" pitchFamily="18" charset="0"/>
                <a:ea typeface="Times New Roman" panose="02020603050405020304" pitchFamily="18" charset="0"/>
              </a:rPr>
            </a:br>
            <a:r>
              <a:rPr lang="bg-BG" sz="1800" i="1" dirty="0" err="1">
                <a:effectLst/>
                <a:latin typeface="Times New Roman" panose="02020603050405020304" pitchFamily="18" charset="0"/>
                <a:ea typeface="Times New Roman" panose="02020603050405020304" pitchFamily="18" charset="0"/>
              </a:rPr>
              <a:t>W</a:t>
            </a:r>
            <a:r>
              <a:rPr lang="de-DE" sz="1800" i="1" dirty="0">
                <a:effectLst/>
                <a:latin typeface="Times New Roman" panose="02020603050405020304" pitchFamily="18" charset="0"/>
                <a:ea typeface="Times New Roman" panose="02020603050405020304" pitchFamily="18" charset="0"/>
              </a:rPr>
              <a:t>ä</a:t>
            </a:r>
            <a:r>
              <a:rPr lang="bg-BG" sz="1800" i="1" dirty="0" err="1">
                <a:effectLst/>
                <a:latin typeface="Times New Roman" panose="02020603050405020304" pitchFamily="18" charset="0"/>
                <a:ea typeface="Times New Roman" panose="02020603050405020304" pitchFamily="18" charset="0"/>
              </a:rPr>
              <a:t>hrend</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zwei</a:t>
            </a:r>
            <a:r>
              <a:rPr lang="bg-BG" sz="1800" i="1" dirty="0">
                <a:effectLst/>
                <a:latin typeface="Times New Roman" panose="02020603050405020304" pitchFamily="18" charset="0"/>
                <a:ea typeface="Times New Roman" panose="02020603050405020304" pitchFamily="18" charset="0"/>
              </a:rPr>
              <a:t> M</a:t>
            </a:r>
            <a:r>
              <a:rPr lang="de-DE" sz="1800" i="1" dirty="0">
                <a:effectLst/>
                <a:latin typeface="Times New Roman" panose="02020603050405020304" pitchFamily="18" charset="0"/>
                <a:ea typeface="Times New Roman" panose="02020603050405020304" pitchFamily="18" charset="0"/>
              </a:rPr>
              <a:t>ä</a:t>
            </a:r>
            <a:r>
              <a:rPr lang="bg-BG" sz="1800" i="1" dirty="0" err="1">
                <a:effectLst/>
                <a:latin typeface="Times New Roman" panose="02020603050405020304" pitchFamily="18" charset="0"/>
                <a:ea typeface="Times New Roman" panose="02020603050405020304" pitchFamily="18" charset="0"/>
              </a:rPr>
              <a:t>nner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in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Arztkitteln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sie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und</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Rollstuhl</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von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unten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nach</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oben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in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Mullbinden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schn</a:t>
            </a:r>
            <a:r>
              <a:rPr lang="de-DE" sz="1800" i="1" dirty="0" err="1">
                <a:effectLst/>
                <a:latin typeface="Times New Roman" panose="02020603050405020304" pitchFamily="18" charset="0"/>
                <a:ea typeface="Times New Roman" panose="02020603050405020304" pitchFamily="18" charset="0"/>
              </a:rPr>
              <a:t>ü</a:t>
            </a:r>
            <a:r>
              <a:rPr lang="bg-BG" sz="1800" i="1" dirty="0" err="1">
                <a:effectLst/>
                <a:latin typeface="Times New Roman" panose="02020603050405020304" pitchFamily="18" charset="0"/>
                <a:ea typeface="Times New Roman" panose="02020603050405020304" pitchFamily="18" charset="0"/>
              </a:rPr>
              <a:t>ren</a:t>
            </a:r>
            <a:r>
              <a:rPr lang="bg-BG" sz="1800" i="1" dirty="0">
                <a:effectLst/>
                <a:latin typeface="Times New Roman" panose="02020603050405020304" pitchFamily="18" charset="0"/>
                <a:ea typeface="Times New Roman" panose="02020603050405020304" pitchFamily="18" charset="0"/>
              </a:rPr>
              <a:t>.</a:t>
            </a:r>
            <a:r>
              <a:rPr lang="bg-BG" sz="1800" dirty="0">
                <a:effectLst/>
                <a:latin typeface="Times New Roman" panose="02020603050405020304" pitchFamily="18" charset="0"/>
                <a:ea typeface="Times New Roman" panose="02020603050405020304" pitchFamily="18" charset="0"/>
              </a:rPr>
              <a:t>                                                                                                         </a:t>
            </a:r>
            <a:br>
              <a:rPr lang="en-DE" sz="1800" dirty="0">
                <a:effectLst/>
                <a:latin typeface="Times New Roman" panose="02020603050405020304" pitchFamily="18" charset="0"/>
                <a:ea typeface="Times New Roman" panose="02020603050405020304" pitchFamily="18" charset="0"/>
              </a:rPr>
            </a:br>
            <a:r>
              <a:rPr lang="bg-BG" sz="1800" dirty="0" err="1">
                <a:effectLst/>
                <a:latin typeface="Times New Roman" panose="02020603050405020304" pitchFamily="18" charset="0"/>
                <a:ea typeface="Times New Roman" panose="02020603050405020304" pitchFamily="18" charset="0"/>
              </a:rPr>
              <a:t>Hier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spricht</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Elektra</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Im</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Herzen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Finsternis</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Unter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Sonne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Folter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An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die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Metropolen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Welt</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Im</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Namen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Opfer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Ich</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sto</a:t>
            </a:r>
            <a:r>
              <a:rPr lang="de-DE" sz="1800" dirty="0" err="1">
                <a:effectLst/>
                <a:latin typeface="Times New Roman" panose="02020603050405020304" pitchFamily="18" charset="0"/>
                <a:ea typeface="Times New Roman" panose="02020603050405020304" pitchFamily="18" charset="0"/>
              </a:rPr>
              <a:t>ß</a:t>
            </a:r>
            <a:r>
              <a:rPr lang="bg-BG" sz="1800" dirty="0" err="1">
                <a:effectLst/>
                <a:latin typeface="Times New Roman" panose="02020603050405020304" pitchFamily="18" charset="0"/>
                <a:ea typeface="Times New Roman" panose="02020603050405020304" pitchFamily="18" charset="0"/>
              </a:rPr>
              <a:t>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allen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Samen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aus</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den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ich</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empfangen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habe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Ich</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verwandle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die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Milch</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meiner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Br</a:t>
            </a:r>
            <a:r>
              <a:rPr lang="de-DE" sz="1800" dirty="0" err="1">
                <a:effectLst/>
                <a:latin typeface="Times New Roman" panose="02020603050405020304" pitchFamily="18" charset="0"/>
                <a:ea typeface="Times New Roman" panose="02020603050405020304" pitchFamily="18" charset="0"/>
              </a:rPr>
              <a:t>ü</a:t>
            </a:r>
            <a:r>
              <a:rPr lang="bg-BG" sz="1800" dirty="0" err="1">
                <a:effectLst/>
                <a:latin typeface="Times New Roman" panose="02020603050405020304" pitchFamily="18" charset="0"/>
                <a:ea typeface="Times New Roman" panose="02020603050405020304" pitchFamily="18" charset="0"/>
              </a:rPr>
              <a:t>ste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in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t</a:t>
            </a:r>
            <a:r>
              <a:rPr lang="de-DE" sz="1800" dirty="0">
                <a:effectLst/>
                <a:latin typeface="Times New Roman" panose="02020603050405020304" pitchFamily="18" charset="0"/>
                <a:ea typeface="Times New Roman" panose="02020603050405020304" pitchFamily="18" charset="0"/>
              </a:rPr>
              <a:t>ö</a:t>
            </a:r>
            <a:r>
              <a:rPr lang="bg-BG" sz="1800" dirty="0" err="1">
                <a:effectLst/>
                <a:latin typeface="Times New Roman" panose="02020603050405020304" pitchFamily="18" charset="0"/>
                <a:ea typeface="Times New Roman" panose="02020603050405020304" pitchFamily="18" charset="0"/>
              </a:rPr>
              <a:t>dliches</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Gift</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Ich</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nehme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die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Welt</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zur</a:t>
            </a:r>
            <a:r>
              <a:rPr lang="de-DE" sz="1800" dirty="0" err="1">
                <a:effectLst/>
                <a:latin typeface="Times New Roman" panose="02020603050405020304" pitchFamily="18" charset="0"/>
                <a:ea typeface="Times New Roman" panose="02020603050405020304" pitchFamily="18" charset="0"/>
              </a:rPr>
              <a:t>ü</a:t>
            </a:r>
            <a:r>
              <a:rPr lang="bg-BG" sz="1800" dirty="0" err="1">
                <a:effectLst/>
                <a:latin typeface="Times New Roman" panose="02020603050405020304" pitchFamily="18" charset="0"/>
                <a:ea typeface="Times New Roman" panose="02020603050405020304" pitchFamily="18" charset="0"/>
              </a:rPr>
              <a:t>ck</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die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ich</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geboren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habe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Ich</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ersticke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die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Welt</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die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ich</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geboren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habe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zwischen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meinen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Schenkeln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Ich</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begrabe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sie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in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meiner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Scham</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Nieder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mit</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dem</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Gl</a:t>
            </a:r>
            <a:r>
              <a:rPr lang="de-DE" sz="1800" dirty="0" err="1">
                <a:effectLst/>
                <a:latin typeface="Times New Roman" panose="02020603050405020304" pitchFamily="18" charset="0"/>
                <a:ea typeface="Times New Roman" panose="02020603050405020304" pitchFamily="18" charset="0"/>
              </a:rPr>
              <a:t>ü</a:t>
            </a:r>
            <a:r>
              <a:rPr lang="bg-BG" sz="1800" dirty="0" err="1">
                <a:effectLst/>
                <a:latin typeface="Times New Roman" panose="02020603050405020304" pitchFamily="18" charset="0"/>
                <a:ea typeface="Times New Roman" panose="02020603050405020304" pitchFamily="18" charset="0"/>
              </a:rPr>
              <a:t>ck</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Unterwerfung</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Es</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lebe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Ha</a:t>
            </a:r>
            <a:r>
              <a:rPr lang="de-DE" sz="1800" dirty="0" err="1">
                <a:effectLst/>
                <a:latin typeface="Times New Roman" panose="02020603050405020304" pitchFamily="18" charset="0"/>
                <a:ea typeface="Times New Roman" panose="02020603050405020304" pitchFamily="18" charset="0"/>
              </a:rPr>
              <a:t>ß</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die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Verachtung</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Aufstand</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Tod</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Wenn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sie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mit</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Fleischermessern</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durch</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eure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Schlafzimmer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geht</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werdet</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ihr</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die</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Wahrheit</a:t>
            </a:r>
            <a:r>
              <a:rPr lang="bg-BG" sz="1800" dirty="0">
                <a:effectLst/>
                <a:latin typeface="Times New Roman" panose="02020603050405020304" pitchFamily="18" charset="0"/>
                <a:ea typeface="Times New Roman" panose="02020603050405020304" pitchFamily="18" charset="0"/>
              </a:rPr>
              <a:t> </a:t>
            </a:r>
            <a:r>
              <a:rPr lang="bg-BG" sz="1800" dirty="0" err="1">
                <a:effectLst/>
                <a:latin typeface="Times New Roman" panose="02020603050405020304" pitchFamily="18" charset="0"/>
                <a:ea typeface="Times New Roman" panose="02020603050405020304" pitchFamily="18" charset="0"/>
              </a:rPr>
              <a:t>wissen</a:t>
            </a:r>
            <a:r>
              <a:rPr lang="bg-BG" sz="1800" dirty="0">
                <a:effectLst/>
                <a:latin typeface="Times New Roman" panose="02020603050405020304" pitchFamily="18" charset="0"/>
                <a:ea typeface="Times New Roman" panose="02020603050405020304" pitchFamily="18" charset="0"/>
              </a:rPr>
              <a:t>.                                                   </a:t>
            </a:r>
            <a:br>
              <a:rPr lang="en-DE" sz="1800" dirty="0">
                <a:effectLst/>
                <a:latin typeface="Times New Roman" panose="02020603050405020304" pitchFamily="18" charset="0"/>
                <a:ea typeface="Times New Roman" panose="02020603050405020304" pitchFamily="18" charset="0"/>
              </a:rPr>
            </a:br>
            <a:r>
              <a:rPr lang="bg-BG" sz="1800" i="1" dirty="0">
                <a:effectLst/>
                <a:latin typeface="Times New Roman" panose="02020603050405020304" pitchFamily="18" charset="0"/>
                <a:ea typeface="Times New Roman" panose="02020603050405020304" pitchFamily="18" charset="0"/>
              </a:rPr>
              <a:t>M</a:t>
            </a:r>
            <a:r>
              <a:rPr lang="de-DE" sz="1800" i="1" dirty="0">
                <a:effectLst/>
                <a:latin typeface="Times New Roman" panose="02020603050405020304" pitchFamily="18" charset="0"/>
                <a:ea typeface="Times New Roman" panose="02020603050405020304" pitchFamily="18" charset="0"/>
              </a:rPr>
              <a:t>ä</a:t>
            </a:r>
            <a:r>
              <a:rPr lang="bg-BG" sz="1800" i="1" dirty="0" err="1">
                <a:effectLst/>
                <a:latin typeface="Times New Roman" panose="02020603050405020304" pitchFamily="18" charset="0"/>
                <a:ea typeface="Times New Roman" panose="02020603050405020304" pitchFamily="18" charset="0"/>
              </a:rPr>
              <a:t>nner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ab</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Ophelia</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bleibt</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auf</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B</a:t>
            </a:r>
            <a:r>
              <a:rPr lang="de-DE" sz="1800" i="1" dirty="0" err="1">
                <a:effectLst/>
                <a:latin typeface="Times New Roman" panose="02020603050405020304" pitchFamily="18" charset="0"/>
                <a:ea typeface="Times New Roman" panose="02020603050405020304" pitchFamily="18" charset="0"/>
              </a:rPr>
              <a:t>ü</a:t>
            </a:r>
            <a:r>
              <a:rPr lang="bg-BG" sz="1800" i="1" dirty="0" err="1">
                <a:effectLst/>
                <a:latin typeface="Times New Roman" panose="02020603050405020304" pitchFamily="18" charset="0"/>
                <a:ea typeface="Times New Roman" panose="02020603050405020304" pitchFamily="18" charset="0"/>
              </a:rPr>
              <a:t>hne</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reglos</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in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der</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wei</a:t>
            </a:r>
            <a:r>
              <a:rPr lang="de-DE" sz="1800" i="1" dirty="0" err="1">
                <a:effectLst/>
                <a:latin typeface="Times New Roman" panose="02020603050405020304" pitchFamily="18" charset="0"/>
                <a:ea typeface="Times New Roman" panose="02020603050405020304" pitchFamily="18" charset="0"/>
              </a:rPr>
              <a:t>ß</a:t>
            </a:r>
            <a:r>
              <a:rPr lang="bg-BG" sz="1800" i="1" dirty="0" err="1">
                <a:effectLst/>
                <a:latin typeface="Times New Roman" panose="02020603050405020304" pitchFamily="18" charset="0"/>
                <a:ea typeface="Times New Roman" panose="02020603050405020304" pitchFamily="18" charset="0"/>
              </a:rPr>
              <a:t>en</a:t>
            </a:r>
            <a:r>
              <a:rPr lang="bg-BG" sz="1800" i="1" dirty="0">
                <a:effectLst/>
                <a:latin typeface="Times New Roman" panose="02020603050405020304" pitchFamily="18" charset="0"/>
                <a:ea typeface="Times New Roman" panose="02020603050405020304" pitchFamily="18" charset="0"/>
              </a:rPr>
              <a:t> </a:t>
            </a:r>
            <a:r>
              <a:rPr lang="bg-BG" sz="1800" i="1" dirty="0" err="1">
                <a:effectLst/>
                <a:latin typeface="Times New Roman" panose="02020603050405020304" pitchFamily="18" charset="0"/>
                <a:ea typeface="Times New Roman" panose="02020603050405020304" pitchFamily="18" charset="0"/>
              </a:rPr>
              <a:t>Verpackung</a:t>
            </a:r>
            <a:r>
              <a:rPr lang="bg-BG" sz="1800" i="1" dirty="0">
                <a:effectLst/>
                <a:latin typeface="Times New Roman" panose="02020603050405020304" pitchFamily="18" charset="0"/>
                <a:ea typeface="Times New Roman" panose="02020603050405020304" pitchFamily="18" charset="0"/>
              </a:rPr>
              <a:t>.</a:t>
            </a:r>
            <a:r>
              <a:rPr lang="bg-BG" sz="1800" dirty="0">
                <a:effectLst/>
                <a:latin typeface="Times New Roman" panose="02020603050405020304" pitchFamily="18" charset="0"/>
                <a:ea typeface="Times New Roman" panose="02020603050405020304" pitchFamily="18" charset="0"/>
              </a:rPr>
              <a:t> </a:t>
            </a:r>
            <a:br>
              <a:rPr lang="bg-BG" sz="1800" dirty="0">
                <a:effectLst/>
                <a:latin typeface="Times New Roman" panose="02020603050405020304" pitchFamily="18" charset="0"/>
                <a:ea typeface="Times New Roman" panose="02020603050405020304" pitchFamily="18" charset="0"/>
              </a:rPr>
            </a:br>
            <a:br>
              <a:rPr lang="en-DE" sz="1800" dirty="0">
                <a:effectLst/>
                <a:latin typeface="Times New Roman" panose="02020603050405020304" pitchFamily="18" charset="0"/>
                <a:ea typeface="Times New Roman" panose="02020603050405020304" pitchFamily="18" charset="0"/>
              </a:rPr>
            </a:br>
            <a:r>
              <a:rPr lang="en-US" sz="1800" dirty="0">
                <a:effectLst/>
                <a:latin typeface="Times New Roman" panose="02020603050405020304" pitchFamily="18" charset="0"/>
                <a:ea typeface="Times New Roman" panose="02020603050405020304" pitchFamily="18" charset="0"/>
              </a:rPr>
              <a:t>1977</a:t>
            </a:r>
            <a:r>
              <a:rPr lang="en-DE" sz="900" dirty="0">
                <a:effectLst/>
              </a:rPr>
              <a:t> </a:t>
            </a:r>
            <a:endParaRPr lang="bg-BG" sz="1800" dirty="0">
              <a:effectLst/>
              <a:latin typeface="Times New Roman" panose="02020603050405020304" pitchFamily="18"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38742029-3E39-7206-2C74-6DCD3D154D56}"/>
              </a:ext>
            </a:extLst>
          </p:cNvPr>
          <p:cNvSpPr>
            <a:spLocks noGrp="1"/>
          </p:cNvSpPr>
          <p:nvPr>
            <p:ph idx="1"/>
          </p:nvPr>
        </p:nvSpPr>
        <p:spPr>
          <a:xfrm>
            <a:off x="6095999" y="116114"/>
            <a:ext cx="5921829" cy="6741458"/>
          </a:xfrm>
        </p:spPr>
        <p:txBody>
          <a:bodyPr anchor="t">
            <a:noAutofit/>
          </a:bodyPr>
          <a:lstStyle/>
          <a:p>
            <a:pPr marL="0" indent="0">
              <a:buNone/>
            </a:pPr>
            <a:r>
              <a:rPr lang="bg-BG" sz="1400" dirty="0">
                <a:effectLst/>
                <a:latin typeface="Times New Roman" panose="02020603050405020304" pitchFamily="18" charset="0"/>
                <a:ea typeface="Times New Roman" panose="02020603050405020304" pitchFamily="18" charset="0"/>
              </a:rPr>
              <a:t>5</a:t>
            </a:r>
            <a:r>
              <a:rPr lang="bg-BG" sz="1600" dirty="0">
                <a:latin typeface="Times New Roman" panose="02020603050405020304" pitchFamily="18" charset="0"/>
                <a:ea typeface="Times New Roman" panose="02020603050405020304" pitchFamily="18" charset="0"/>
              </a:rPr>
              <a:t>. </a:t>
            </a:r>
            <a:r>
              <a:rPr lang="bg-BG" sz="1600" dirty="0">
                <a:effectLst/>
                <a:latin typeface="Times New Roman" panose="02020603050405020304" pitchFamily="18" charset="0"/>
                <a:ea typeface="Times New Roman" panose="02020603050405020304" pitchFamily="18" charset="0"/>
              </a:rPr>
              <a:t>ДИВО ОЧАКВАЩ /В УЖАСНИТЕ</a:t>
            </a:r>
            <a:endParaRPr lang="en-DE" sz="1600" dirty="0">
              <a:effectLst/>
              <a:latin typeface="Times New Roman" panose="02020603050405020304" pitchFamily="18" charset="0"/>
              <a:ea typeface="Times New Roman" panose="02020603050405020304" pitchFamily="18" charset="0"/>
            </a:endParaRPr>
          </a:p>
          <a:p>
            <a:pPr marL="0" indent="0">
              <a:buNone/>
            </a:pPr>
            <a:r>
              <a:rPr lang="bg-BG" sz="1600" dirty="0">
                <a:effectLst/>
                <a:latin typeface="Times New Roman" panose="02020603050405020304" pitchFamily="18" charset="0"/>
                <a:ea typeface="Times New Roman" panose="02020603050405020304" pitchFamily="18" charset="0"/>
              </a:rPr>
              <a:t>ДОСПЕХИ/ ХИЛЯДОЛЕТИЯ</a:t>
            </a:r>
            <a:endParaRPr lang="en-DE" sz="1600" dirty="0">
              <a:effectLst/>
              <a:latin typeface="Times New Roman" panose="02020603050405020304" pitchFamily="18" charset="0"/>
              <a:ea typeface="Times New Roman" panose="02020603050405020304" pitchFamily="18" charset="0"/>
            </a:endParaRPr>
          </a:p>
          <a:p>
            <a:pPr marL="0" indent="0">
              <a:buNone/>
            </a:pPr>
            <a:r>
              <a:rPr lang="bg-BG" sz="1600" dirty="0">
                <a:effectLst/>
                <a:latin typeface="Times New Roman" panose="02020603050405020304" pitchFamily="18" charset="0"/>
                <a:ea typeface="Times New Roman" panose="02020603050405020304" pitchFamily="18" charset="0"/>
              </a:rPr>
              <a:t>Морски дълбини. Офелия в инвалидна количка. </a:t>
            </a:r>
            <a:r>
              <a:rPr lang="en-GB" sz="1600" dirty="0" err="1">
                <a:effectLst/>
                <a:latin typeface="Times New Roman" panose="02020603050405020304" pitchFamily="18" charset="0"/>
                <a:ea typeface="Times New Roman" panose="02020603050405020304" pitchFamily="18" charset="0"/>
              </a:rPr>
              <a:t>Риби</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отломки</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трупове</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и</a:t>
            </a:r>
            <a:r>
              <a:rPr lang="bg-BG" sz="1600" dirty="0">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части</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от</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трупове</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плуват</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наоколо</a:t>
            </a:r>
            <a:r>
              <a:rPr lang="en-GB" sz="1600" dirty="0">
                <a:effectLst/>
                <a:latin typeface="Times New Roman" panose="02020603050405020304" pitchFamily="18" charset="0"/>
                <a:ea typeface="Times New Roman" panose="02020603050405020304" pitchFamily="18" charset="0"/>
              </a:rPr>
              <a:t>.</a:t>
            </a:r>
            <a:endParaRPr lang="en-DE" sz="1600" dirty="0">
              <a:effectLst/>
              <a:latin typeface="Times New Roman" panose="02020603050405020304" pitchFamily="18" charset="0"/>
              <a:ea typeface="Times New Roman" panose="02020603050405020304" pitchFamily="18" charset="0"/>
            </a:endParaRPr>
          </a:p>
          <a:p>
            <a:pPr marL="0" indent="0">
              <a:buNone/>
            </a:pPr>
            <a:r>
              <a:rPr lang="en-GB" sz="1600" dirty="0">
                <a:effectLst/>
                <a:latin typeface="Times New Roman" panose="02020603050405020304" pitchFamily="18" charset="0"/>
                <a:ea typeface="Times New Roman" panose="02020603050405020304" pitchFamily="18" charset="0"/>
              </a:rPr>
              <a:t>ОФЕЛИЯ</a:t>
            </a:r>
            <a:endParaRPr lang="en-DE" sz="1600" dirty="0">
              <a:effectLst/>
              <a:latin typeface="Times New Roman" panose="02020603050405020304" pitchFamily="18" charset="0"/>
              <a:ea typeface="Times New Roman" panose="02020603050405020304" pitchFamily="18" charset="0"/>
            </a:endParaRPr>
          </a:p>
          <a:p>
            <a:pPr marL="0" indent="0">
              <a:buNone/>
            </a:pPr>
            <a:r>
              <a:rPr lang="en-GB" sz="1600" dirty="0" err="1">
                <a:effectLst/>
                <a:latin typeface="Times New Roman" panose="02020603050405020304" pitchFamily="18" charset="0"/>
                <a:ea typeface="Times New Roman" panose="02020603050405020304" pitchFamily="18" charset="0"/>
              </a:rPr>
              <a:t>докато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двама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мъже</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в</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лекарски</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престилки</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бинтоват</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нея</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и</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инвалидната</a:t>
            </a:r>
            <a:r>
              <a:rPr lang="bg-BG" sz="1600" dirty="0">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количка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отдолу</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нагоре</a:t>
            </a:r>
            <a:r>
              <a:rPr lang="en-GB" sz="1600" dirty="0">
                <a:effectLst/>
                <a:latin typeface="Times New Roman" panose="02020603050405020304" pitchFamily="18" charset="0"/>
                <a:ea typeface="Times New Roman" panose="02020603050405020304" pitchFamily="18" charset="0"/>
              </a:rPr>
              <a:t>.</a:t>
            </a:r>
            <a:endParaRPr lang="en-DE" sz="1600" dirty="0">
              <a:effectLst/>
              <a:latin typeface="Times New Roman" panose="02020603050405020304" pitchFamily="18" charset="0"/>
              <a:ea typeface="Times New Roman" panose="02020603050405020304" pitchFamily="18" charset="0"/>
            </a:endParaRPr>
          </a:p>
          <a:p>
            <a:pPr marL="0" indent="0">
              <a:buNone/>
            </a:pPr>
            <a:endParaRPr lang="bg-BG" sz="1600" dirty="0">
              <a:effectLst/>
              <a:latin typeface="Times New Roman" panose="02020603050405020304" pitchFamily="18" charset="0"/>
              <a:ea typeface="Times New Roman" panose="02020603050405020304" pitchFamily="18" charset="0"/>
            </a:endParaRPr>
          </a:p>
          <a:p>
            <a:pPr marL="0" indent="0">
              <a:buNone/>
            </a:pPr>
            <a:r>
              <a:rPr lang="en-GB" sz="1600" dirty="0" err="1">
                <a:effectLst/>
                <a:latin typeface="Times New Roman" panose="02020603050405020304" pitchFamily="18" charset="0"/>
                <a:ea typeface="Times New Roman" panose="02020603050405020304" pitchFamily="18" charset="0"/>
              </a:rPr>
              <a:t>Говори</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Електра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В</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сърцето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на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мрака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Под</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слънцето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на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мъчения</a:t>
            </a:r>
            <a:r>
              <a:rPr lang="en-GB" sz="1600" dirty="0">
                <a:effectLst/>
                <a:latin typeface="Times New Roman" panose="02020603050405020304" pitchFamily="18" charset="0"/>
                <a:ea typeface="Times New Roman" panose="02020603050405020304" pitchFamily="18" charset="0"/>
              </a:rPr>
              <a:t>-</a:t>
            </a:r>
            <a:endParaRPr lang="en-DE" sz="1600" dirty="0">
              <a:effectLst/>
              <a:latin typeface="Times New Roman" panose="02020603050405020304" pitchFamily="18" charset="0"/>
              <a:ea typeface="Times New Roman" panose="02020603050405020304" pitchFamily="18" charset="0"/>
            </a:endParaRPr>
          </a:p>
          <a:p>
            <a:pPr marL="0" indent="0">
              <a:buNone/>
            </a:pPr>
            <a:r>
              <a:rPr lang="en-GB" sz="1600" dirty="0" err="1">
                <a:effectLst/>
                <a:latin typeface="Times New Roman" panose="02020603050405020304" pitchFamily="18" charset="0"/>
                <a:ea typeface="Times New Roman" panose="02020603050405020304" pitchFamily="18" charset="0"/>
              </a:rPr>
              <a:t>та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До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метрополите</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на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света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В</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името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на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жертвите</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Изхвърлям</a:t>
            </a:r>
            <a:endParaRPr lang="en-DE" sz="1600" dirty="0">
              <a:effectLst/>
              <a:latin typeface="Times New Roman" panose="02020603050405020304" pitchFamily="18" charset="0"/>
              <a:ea typeface="Times New Roman" panose="02020603050405020304" pitchFamily="18" charset="0"/>
            </a:endParaRPr>
          </a:p>
          <a:p>
            <a:pPr marL="0" indent="0">
              <a:buNone/>
            </a:pPr>
            <a:r>
              <a:rPr lang="en-GB" sz="1600" dirty="0" err="1">
                <a:effectLst/>
                <a:latin typeface="Times New Roman" panose="02020603050405020304" pitchFamily="18" charset="0"/>
                <a:ea typeface="Times New Roman" panose="02020603050405020304" pitchFamily="18" charset="0"/>
              </a:rPr>
              <a:t>всичкото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семе</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което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получих</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Превръщам</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млякото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на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гърдите</a:t>
            </a:r>
            <a:endParaRPr lang="en-DE" sz="1600" dirty="0">
              <a:effectLst/>
              <a:latin typeface="Times New Roman" panose="02020603050405020304" pitchFamily="18" charset="0"/>
              <a:ea typeface="Times New Roman" panose="02020603050405020304" pitchFamily="18" charset="0"/>
            </a:endParaRPr>
          </a:p>
          <a:p>
            <a:pPr marL="0" indent="0">
              <a:buNone/>
            </a:pPr>
            <a:r>
              <a:rPr lang="en-GB" sz="1600" dirty="0" err="1">
                <a:effectLst/>
                <a:latin typeface="Times New Roman" panose="02020603050405020304" pitchFamily="18" charset="0"/>
                <a:ea typeface="Times New Roman" panose="02020603050405020304" pitchFamily="18" charset="0"/>
              </a:rPr>
              <a:t>си</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в</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смъртоносна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отрова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Поемам</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обратно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света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който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родих</a:t>
            </a:r>
            <a:r>
              <a:rPr lang="en-GB" sz="1600" dirty="0">
                <a:effectLst/>
                <a:latin typeface="Times New Roman" panose="02020603050405020304" pitchFamily="18" charset="0"/>
                <a:ea typeface="Times New Roman" panose="02020603050405020304" pitchFamily="18" charset="0"/>
              </a:rPr>
              <a:t>.</a:t>
            </a:r>
            <a:endParaRPr lang="en-DE" sz="1600" dirty="0">
              <a:effectLst/>
              <a:latin typeface="Times New Roman" panose="02020603050405020304" pitchFamily="18" charset="0"/>
              <a:ea typeface="Times New Roman" panose="02020603050405020304" pitchFamily="18" charset="0"/>
            </a:endParaRPr>
          </a:p>
          <a:p>
            <a:pPr marL="0" indent="0">
              <a:buNone/>
            </a:pPr>
            <a:r>
              <a:rPr lang="en-GB" sz="1600" dirty="0" err="1">
                <a:effectLst/>
                <a:latin typeface="Times New Roman" panose="02020603050405020304" pitchFamily="18" charset="0"/>
                <a:ea typeface="Times New Roman" panose="02020603050405020304" pitchFamily="18" charset="0"/>
              </a:rPr>
              <a:t>Задушавам</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света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който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родих</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между</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бедрата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си</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Погребвам</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го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в</a:t>
            </a:r>
            <a:endParaRPr lang="en-DE" sz="1600" dirty="0">
              <a:effectLst/>
              <a:latin typeface="Times New Roman" panose="02020603050405020304" pitchFamily="18" charset="0"/>
              <a:ea typeface="Times New Roman" panose="02020603050405020304" pitchFamily="18" charset="0"/>
            </a:endParaRPr>
          </a:p>
          <a:p>
            <a:pPr marL="0" indent="0">
              <a:buNone/>
            </a:pPr>
            <a:r>
              <a:rPr lang="en-GB" sz="1600" dirty="0" err="1">
                <a:effectLst/>
                <a:latin typeface="Times New Roman" panose="02020603050405020304" pitchFamily="18" charset="0"/>
                <a:ea typeface="Times New Roman" panose="02020603050405020304" pitchFamily="18" charset="0"/>
              </a:rPr>
              <a:t>слабините</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си</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Долу</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щастието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от</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покорството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Да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живее</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омраза</a:t>
            </a:r>
            <a:r>
              <a:rPr lang="en-GB" sz="1600" dirty="0">
                <a:effectLst/>
                <a:latin typeface="Times New Roman" panose="02020603050405020304" pitchFamily="18" charset="0"/>
                <a:ea typeface="Times New Roman" panose="02020603050405020304" pitchFamily="18" charset="0"/>
              </a:rPr>
              <a:t>-</a:t>
            </a:r>
            <a:endParaRPr lang="en-DE" sz="1600" dirty="0">
              <a:effectLst/>
              <a:latin typeface="Times New Roman" panose="02020603050405020304" pitchFamily="18" charset="0"/>
              <a:ea typeface="Times New Roman" panose="02020603050405020304" pitchFamily="18" charset="0"/>
            </a:endParaRPr>
          </a:p>
          <a:p>
            <a:pPr marL="0" indent="0">
              <a:buNone/>
            </a:pPr>
            <a:r>
              <a:rPr lang="en-GB" sz="1600" dirty="0" err="1">
                <a:effectLst/>
                <a:latin typeface="Times New Roman" panose="02020603050405020304" pitchFamily="18" charset="0"/>
                <a:ea typeface="Times New Roman" panose="02020603050405020304" pitchFamily="18" charset="0"/>
              </a:rPr>
              <a:t>та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презрението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въстанието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смъртта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Когато</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мине</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с</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касапски</a:t>
            </a:r>
            <a:endParaRPr lang="en-DE" sz="1600" dirty="0">
              <a:effectLst/>
              <a:latin typeface="Times New Roman" panose="02020603050405020304" pitchFamily="18" charset="0"/>
              <a:ea typeface="Times New Roman" panose="02020603050405020304" pitchFamily="18" charset="0"/>
            </a:endParaRPr>
          </a:p>
          <a:p>
            <a:pPr marL="0" indent="0">
              <a:buNone/>
            </a:pPr>
            <a:r>
              <a:rPr lang="en-GB" sz="1600" dirty="0" err="1">
                <a:effectLst/>
                <a:latin typeface="Times New Roman" panose="02020603050405020304" pitchFamily="18" charset="0"/>
                <a:ea typeface="Times New Roman" panose="02020603050405020304" pitchFamily="18" charset="0"/>
              </a:rPr>
              <a:t>ножове</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през</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спалните</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ви</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ще</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узнаете</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истината</a:t>
            </a:r>
            <a:r>
              <a:rPr lang="en-GB" sz="1600" dirty="0">
                <a:effectLst/>
                <a:latin typeface="Times New Roman" panose="02020603050405020304" pitchFamily="18" charset="0"/>
                <a:ea typeface="Times New Roman" panose="02020603050405020304" pitchFamily="18" charset="0"/>
              </a:rPr>
              <a:t>.</a:t>
            </a:r>
            <a:endParaRPr lang="bg-BG" sz="1600" dirty="0">
              <a:latin typeface="Times New Roman" panose="02020603050405020304" pitchFamily="18" charset="0"/>
              <a:ea typeface="Times New Roman" panose="02020603050405020304" pitchFamily="18" charset="0"/>
            </a:endParaRPr>
          </a:p>
          <a:p>
            <a:pPr marL="0" indent="0">
              <a:buNone/>
            </a:pPr>
            <a:endParaRPr lang="bg-BG" sz="1600" dirty="0">
              <a:effectLst/>
              <a:latin typeface="Times New Roman" panose="02020603050405020304" pitchFamily="18" charset="0"/>
              <a:ea typeface="Times New Roman" panose="02020603050405020304" pitchFamily="18" charset="0"/>
            </a:endParaRPr>
          </a:p>
          <a:p>
            <a:pPr marL="0" indent="0">
              <a:buNone/>
            </a:pPr>
            <a:r>
              <a:rPr lang="en-GB" sz="1600" dirty="0" err="1">
                <a:effectLst/>
                <a:latin typeface="Times New Roman" panose="02020603050405020304" pitchFamily="18" charset="0"/>
                <a:ea typeface="Times New Roman" panose="02020603050405020304" pitchFamily="18" charset="0"/>
              </a:rPr>
              <a:t>Мъжете</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излизат</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Офелия</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остава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на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сцената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неподвижна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в</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бялата</a:t>
            </a:r>
            <a:r>
              <a:rPr lang="en-GB" sz="1600" dirty="0">
                <a:effectLst/>
                <a:latin typeface="Times New Roman" panose="02020603050405020304" pitchFamily="18" charset="0"/>
                <a:ea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rPr>
              <a:t>опаковка</a:t>
            </a:r>
            <a:endParaRPr lang="en-DE" sz="1600" dirty="0">
              <a:effectLst/>
              <a:latin typeface="Times New Roman" panose="02020603050405020304" pitchFamily="18" charset="0"/>
              <a:ea typeface="Times New Roman" panose="02020603050405020304" pitchFamily="18" charset="0"/>
            </a:endParaRPr>
          </a:p>
          <a:p>
            <a:pPr marL="0" indent="0">
              <a:buNone/>
            </a:pPr>
            <a:endParaRPr lang="bg-BG" sz="14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4" name="Rectangle 53">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800"/>
            <a:ext cx="8153398" cy="456772"/>
          </a:xfrm>
          <a:prstGeom prst="rect">
            <a:avLst/>
          </a:prstGeom>
          <a:gradFill>
            <a:gsLst>
              <a:gs pos="0">
                <a:srgbClr val="000000">
                  <a:alpha val="28000"/>
                </a:srgbClr>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5948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28208-D893-515B-BAA7-C8FA2957906B}"/>
              </a:ext>
            </a:extLst>
          </p:cNvPr>
          <p:cNvSpPr>
            <a:spLocks noGrp="1"/>
          </p:cNvSpPr>
          <p:nvPr>
            <p:ph type="title"/>
          </p:nvPr>
        </p:nvSpPr>
        <p:spPr/>
        <p:txBody>
          <a:bodyPr/>
          <a:lstStyle/>
          <a:p>
            <a:endParaRPr lang="en-DE"/>
          </a:p>
        </p:txBody>
      </p:sp>
      <p:sp>
        <p:nvSpPr>
          <p:cNvPr id="3" name="Content Placeholder 2">
            <a:extLst>
              <a:ext uri="{FF2B5EF4-FFF2-40B4-BE49-F238E27FC236}">
                <a16:creationId xmlns:a16="http://schemas.microsoft.com/office/drawing/2014/main" id="{3C48226B-8A88-144D-686C-1DA9EA282039}"/>
              </a:ext>
            </a:extLst>
          </p:cNvPr>
          <p:cNvSpPr>
            <a:spLocks noGrp="1"/>
          </p:cNvSpPr>
          <p:nvPr>
            <p:ph idx="1"/>
          </p:nvPr>
        </p:nvSpPr>
        <p:spPr/>
        <p:txBody>
          <a:bodyPr/>
          <a:lstStyle/>
          <a:p>
            <a:endParaRPr lang="bg-BG" dirty="0">
              <a:hlinkClick r:id="rId2"/>
            </a:endParaRPr>
          </a:p>
          <a:p>
            <a:endParaRPr lang="bg-BG" dirty="0">
              <a:hlinkClick r:id="rId2"/>
            </a:endParaRPr>
          </a:p>
          <a:p>
            <a:r>
              <a:rPr lang="en-GB" dirty="0">
                <a:hlinkClick r:id="rId2"/>
              </a:rPr>
              <a:t>https://youtu.be/Q6wLP--DWnc</a:t>
            </a:r>
            <a:endParaRPr lang="bg-BG" dirty="0"/>
          </a:p>
          <a:p>
            <a:endParaRPr lang="bg-BG" dirty="0"/>
          </a:p>
          <a:p>
            <a:endParaRPr lang="bg-BG" dirty="0"/>
          </a:p>
          <a:p>
            <a:endParaRPr lang="en-DE" dirty="0"/>
          </a:p>
        </p:txBody>
      </p:sp>
    </p:spTree>
    <p:extLst>
      <p:ext uri="{BB962C8B-B14F-4D97-AF65-F5344CB8AC3E}">
        <p14:creationId xmlns:p14="http://schemas.microsoft.com/office/powerpoint/2010/main" val="16153767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TotalTime>
  <Words>1992</Words>
  <Application>Microsoft Macintosh PowerPoint</Application>
  <PresentationFormat>Widescreen</PresentationFormat>
  <Paragraphs>105</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Helvetica</vt:lpstr>
      <vt:lpstr>Times New Roman</vt:lpstr>
      <vt:lpstr>Office Theme</vt:lpstr>
      <vt:lpstr>Историята на   Хамлетмашината </vt:lpstr>
      <vt:lpstr>PowerPoint Presentation</vt:lpstr>
      <vt:lpstr>1913. Readymade: bicycle wheel, diameter 64.8 cm, mounted on a stool, 60.2 cm high. Original lost. Replica. Private collection.</vt:lpstr>
      <vt:lpstr>Heiner Müller  Die Hamletmaschine   1.FAMILIENALBUM                                                                                                                    Ich war Hamlet. Ich stand an der Küste und redete mit der Brandung BLABLA, im Rücken die Ruinen von Europa. Die Glocken läuteten das Staatsbegräbnis ein, Mörder und Witwe ein Paar, im Stechschritt hinter dem Sarg des Hohen Kadavers die Räte, heulend in schlecht bezahlter Trauer WER IST DIE LEICH IM LEICHENWAGEN / UM WEN HÖRT MAN VIEL SCHREIN UND KLAGEN / DIE LEICH IST EINES GROSSEN / GEBERS VON ALMOSEN das Spalier der Bevölkerung, Werk seiner Staatskunst ER WAR EIN MANN NAHM ALLES NUR VON ALLEN. Ich stoppte den Leichenzug, stemmte den Sarg mit dem Schwert auf, dabei brach die Klinge, mit dem stumpfen Rest gelang es, und verteilte den toten Erzeuger FLEISCH UND FLEISCH GESELLT SICH GERN an die umstehenden Elendsgestalten. Die Trauer ging in Jubel über, der Jubel in Schmatzen, auf dem leeren Sarg besprang der Mörder die Witwe SOLL ICH DIR HINAUFHELFEN ONKEL MACH DIE BEINE AUF MAMA. Ich legte mich auf den Boden und hörte die Welt ihre Runden drehn im Gleichschritt der Verwesung.                                                                                                    I'M GOOD HAMLET GI'ME A CAUSE FOR GRIEF                                                            AH THE WHOLE GLOBE FOR A REAL SORROW                                                    RICHARD THE THIRD I THE PRINCEKILLING KING                                                      OH MY PEOPLE WHAT HAVE I DONE UNTO THEE                                                      WIE EINEN BUCKEL SCHLEPP ICH MEIN SCHWERES GEHIRN </vt:lpstr>
      <vt:lpstr>2 ЕВРОПА НА ЖЕНАТА Enormous room. Офелия. Сърцето и е часовник.  ОФЕЛИЯ [ХОР/ХАМЛЕТ] Аз съм Офелия. Която реката не задържа. Жената на въжето Жената с разрязани вени Жената със свръхдоза КОКАИН ПО УСТНИТЕ Жената с глава в газовата печка. Вчера престанах да се самоубивам. Аз съм сама с гърдите си бедрата си скута си. Разбивам инструментите на моето пленничество стола масата леглото. Разрушавам бойното поле което бе мой дом. Разтварям врати- те, за да влезе вятърът и викът на света. Разбивам прозореца. С кървящите си ръце разкъсвам снимките на мъжете които обичах и които ме употребиха в леглото върху масата върху стола на пода. Паля огън в своя затвор. Хвърлям дрехите си в огъня. Изравям от гърдите си часовника който бе мое сърце. Излизам на улицата, облечена в кръвта си. </vt:lpstr>
      <vt:lpstr>3. SCHERZO Universiät der Toten. Gewisper und Gemurmel. Von ihren Grabsteinen (Kathedern) aus werfen die toten Philosophen ihre Bücher auf Hamlet. Galerie (Ballett) der toten Frauen. Die Frau am Strick Die Frau mit den aufgeschnittenen Pulsadern usw. Hamlet betrachtet sie mit der Haltung eines Museums (Theater)- Besuchers. Die toten Frauen reißen ihm die Kleider vom Leib. Aus einem aufrechtstehenden Sarg mit der Aufschrift HAMLET 1 treten Claudius und, als Hure gekleidet und geschminkt, Ophelia. Striptease von Ophelia.      OPHELIA                                                                                                                          Willst du mein Herz essen, Hamlet. Lacht.                                                                    HAMLET Hände vorm Gesicht:                                                                                              Ich will eine Frau sein.                                                                                                      Hamlet zieht Ophelias Kleider an, Ophelia schminkt ihm eine Hurenmaske, Claudius, jetzt Hamlets Vater, lacht ohne Laut, Ophelia wirft Hamlet eine Kußhand zu und tritt mit Claudius/Hamlet Vater zurück in den Sarg. Hamlet in Hurenpose. Ein Engel, das Gesicht im Nacken: Horatio. Tanzt mit Hamlet.                                                                    STIMME(N) aus dem Sarg:                                                                                                      Was du getötet hast sollst du auch lieben. </vt:lpstr>
      <vt:lpstr>4 ЧУМА В БУДА БИТКА ЗА ГРЕНЛАНДИЯ Стая 2, разрушена от Офелия. Празни доспехи, брадва в шлема. ХАМЛЕТ Печката дими в размирния октомври A BAD COLD HE HAD OF IT JUST THE WORST TIME JUST THE WORST TIME OF THE YEAR FOR A REVOLUTION3 През предградията цимент на облаци-цветя Доктор Живаго плаче За своите вълци ПРЕЗ ЗИМАТА ПОНЯКОГА ИДВАХА В СЕЛОТО РАЗКЪСВАХА СЕЛЯНИН сваля маската и костюма ИЗПЪЛНИТЕЛЯТ НА ХАМЛЕТ Аз не съм Хамлет. Вече не играя роля. Думите ми нямат какво повече да ми кажат. Мислите ми изсмукват кръвта на образите. Драмата ми повече няма да се състои. Зад мен се строят декорите. От хора, които не се интересуват от моята драма, за хора, които тя с нищо не засяга. И мен вече тя не ме интересува. Повече няма да играя. Сценични работници поставят, незабелязано от изпълнителя на Хамлет,</vt:lpstr>
      <vt:lpstr>5.  WILDHARREND / IN DER FURCHTBAREN RÜSTUNG  / JAHRTAUSENDE    Tiefsee. Ophelia im Rollstuhl. Fische Trцmmer Leichen und Leichenteile treiben vorbei.      OPHELIA                                                                                                                      Während zwei Männer in Arztkitteln sie und den Rollstuhl von unten nach oben in Mullbinden schnüren.                                                                                                          Hier spricht Elektra. Im Herzen der Finsternis. Unter der Sonne der Folter. An die Metropolen der Welt. Im Namen der Opfer. Ich stoße allen Samen aus, den ich empfangen habe. Ich verwandle die Milch meiner Brüste in tödliches Gift. Ich nehme die Welt zurück, die ich geboren habe. Ich ersticke die Welt, die ich geboren habe, zwischen meinen Schenkeln. Ich begrabe sie in meiner Scham. Nieder mit dem Glück der Unterwerfung. Es lebe der Haß, die Verachtung, der Aufstand, der Tod. Wenn sie mit Fleischermessern durch eure Schlafzimmer geht, werdet ihr die Wahrheit wissen.                                                    Männer ab. Ophelia bleibt auf der Bühne, reglos in der weißen Verpackung.   1977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Историята на   Хамлетмашината </dc:title>
  <dc:creator>Svoboda Decheva</dc:creator>
  <cp:lastModifiedBy>Svoboda Decheva</cp:lastModifiedBy>
  <cp:revision>2</cp:revision>
  <dcterms:created xsi:type="dcterms:W3CDTF">2024-05-26T08:43:43Z</dcterms:created>
  <dcterms:modified xsi:type="dcterms:W3CDTF">2024-05-26T11:52:03Z</dcterms:modified>
</cp:coreProperties>
</file>